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3033712"/>
            <a:ext cx="117252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317075" y="214040"/>
            <a:ext cx="9603461" cy="6393883"/>
            <a:chOff x="1173059" y="260648"/>
            <a:chExt cx="10323541" cy="6873305"/>
          </a:xfrm>
        </p:grpSpPr>
        <p:grpSp>
          <p:nvGrpSpPr>
            <p:cNvPr id="11" name="组合 10"/>
            <p:cNvGrpSpPr/>
            <p:nvPr/>
          </p:nvGrpSpPr>
          <p:grpSpPr>
            <a:xfrm>
              <a:off x="1173059" y="260648"/>
              <a:ext cx="10323541" cy="5281984"/>
              <a:chOff x="1055440" y="1387376"/>
              <a:chExt cx="10909473" cy="558177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055440" y="1387376"/>
                <a:ext cx="10909473" cy="2180679"/>
                <a:chOff x="1055440" y="1387376"/>
                <a:chExt cx="10909473" cy="2180679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055440" y="1387376"/>
                  <a:ext cx="6715125" cy="635000"/>
                  <a:chOff x="1127448" y="1387376"/>
                  <a:chExt cx="6715125" cy="635000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127448" y="1412776"/>
                    <a:ext cx="4581525" cy="609600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708973" y="1387376"/>
                    <a:ext cx="2133600" cy="5715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" name="组合 6"/>
                <p:cNvGrpSpPr/>
                <p:nvPr/>
              </p:nvGrpSpPr>
              <p:grpSpPr>
                <a:xfrm>
                  <a:off x="1088356" y="2149748"/>
                  <a:ext cx="10876557" cy="631180"/>
                  <a:chOff x="1160364" y="2073176"/>
                  <a:chExt cx="10876557" cy="631180"/>
                </a:xfrm>
              </p:grpSpPr>
              <p:pic>
                <p:nvPicPr>
                  <p:cNvPr id="5" name="图片 4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160364" y="2132856"/>
                    <a:ext cx="5657850" cy="571500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6960096" y="2073176"/>
                    <a:ext cx="5076825" cy="6096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55440" y="2967980"/>
                  <a:ext cx="4352925" cy="600075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02656" y="3692549"/>
                <a:ext cx="5429250" cy="3276600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73059" y="5676628"/>
              <a:ext cx="5724525" cy="145732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1346051" y="836712"/>
            <a:ext cx="979050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46051" y="1607139"/>
            <a:ext cx="9790509" cy="551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46051" y="2197448"/>
            <a:ext cx="9790509" cy="551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346051" y="3000449"/>
            <a:ext cx="9790509" cy="2172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346051" y="5253164"/>
            <a:ext cx="9790509" cy="551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346051" y="6086541"/>
            <a:ext cx="9790509" cy="551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613410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92896"/>
            <a:ext cx="734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314698"/>
            <a:ext cx="734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293096"/>
            <a:ext cx="7344816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929" y="764704"/>
            <a:ext cx="7572375" cy="582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0692" y="3429000"/>
            <a:ext cx="3449883" cy="3349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259929" y="1628800"/>
            <a:ext cx="84364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9929" y="2543388"/>
            <a:ext cx="7788399" cy="1101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9929" y="3923526"/>
            <a:ext cx="4836071" cy="1101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9929" y="5492368"/>
            <a:ext cx="4836071" cy="1101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854" y="4077072"/>
            <a:ext cx="2436292" cy="250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1756" y="716285"/>
            <a:ext cx="7048500" cy="5809059"/>
            <a:chOff x="1271464" y="692696"/>
            <a:chExt cx="7048500" cy="5809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92696"/>
              <a:ext cx="7048500" cy="3381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149080"/>
              <a:ext cx="4267200" cy="2352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51756" y="1484784"/>
            <a:ext cx="83446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1756" y="2406972"/>
            <a:ext cx="25119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67573" y="2406972"/>
            <a:ext cx="25119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1756" y="3275073"/>
            <a:ext cx="67604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51756" y="4111908"/>
            <a:ext cx="6760468" cy="26294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548680"/>
            <a:ext cx="8915400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412776"/>
            <a:ext cx="734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2281100"/>
            <a:ext cx="9433048" cy="28040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949125"/>
            <a:ext cx="734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5782502"/>
            <a:ext cx="734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124744"/>
            <a:ext cx="10610850" cy="5650582"/>
            <a:chOff x="790575" y="980728"/>
            <a:chExt cx="10610850" cy="5650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575" y="980728"/>
              <a:ext cx="10610850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1944" y="3861048"/>
              <a:ext cx="4399828" cy="27702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27448" y="1916832"/>
            <a:ext cx="8747670" cy="3214092"/>
            <a:chOff x="1127448" y="1484784"/>
            <a:chExt cx="8747670" cy="3214092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84784"/>
              <a:ext cx="6419850" cy="600075"/>
              <a:chOff x="1127448" y="1484784"/>
              <a:chExt cx="6419850" cy="6000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4191000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18448" y="1503834"/>
                <a:ext cx="2228850" cy="58102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271464" y="2253754"/>
              <a:ext cx="8603654" cy="581025"/>
              <a:chOff x="1271464" y="2253754"/>
              <a:chExt cx="8603654" cy="58102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271464" y="2253754"/>
                <a:ext cx="6334125" cy="581025"/>
                <a:chOff x="1271464" y="2253754"/>
                <a:chExt cx="6334125" cy="5810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71464" y="2348880"/>
                  <a:ext cx="2495550" cy="48577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767014" y="2253754"/>
                  <a:ext cx="3838575" cy="58102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08168" y="2277566"/>
                <a:ext cx="2266950" cy="5334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4944" y="3136776"/>
              <a:ext cx="5705475" cy="156210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127448" y="2677011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27448" y="3498813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27448" y="4447937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124744"/>
            <a:ext cx="10032851" cy="5256584"/>
            <a:chOff x="1177380" y="908720"/>
            <a:chExt cx="10032851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908720"/>
              <a:ext cx="10010775" cy="3590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7380" y="4641304"/>
              <a:ext cx="9305925" cy="1524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93540" y="3047444"/>
            <a:ext cx="94829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3540" y="4008143"/>
            <a:ext cx="94829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540" y="4841520"/>
            <a:ext cx="94829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3540" y="5802219"/>
            <a:ext cx="94829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775"/>
            <a:ext cx="107346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5375" y="332656"/>
            <a:ext cx="10001250" cy="6325691"/>
            <a:chOff x="1095375" y="332656"/>
            <a:chExt cx="10001250" cy="6325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375" y="4077072"/>
              <a:ext cx="1000125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7474" y="332656"/>
              <a:ext cx="3842742" cy="3695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