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3071812"/>
            <a:ext cx="117157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520" y="692696"/>
            <a:ext cx="8052395" cy="590212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1916832"/>
            <a:ext cx="3960440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3872" y="1916832"/>
            <a:ext cx="3960440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567608" y="3097450"/>
            <a:ext cx="3960440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67608" y="4231768"/>
            <a:ext cx="3960440" cy="12854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67608" y="5724903"/>
            <a:ext cx="3960440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484784"/>
            <a:ext cx="904875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31631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456258"/>
            <a:ext cx="10009112" cy="1637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060848"/>
            <a:ext cx="5876925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92241"/>
            <a:ext cx="10009112" cy="7527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959475"/>
            <a:ext cx="10009112" cy="1485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971675"/>
            <a:ext cx="1058227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458325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276872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6260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34416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185987"/>
            <a:ext cx="106870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861060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4888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3878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44522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914525"/>
            <a:ext cx="105251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6972300" cy="3924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37597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41498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09775"/>
            <a:ext cx="104965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90582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984068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40775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