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8" r:id="rId26"/>
    <p:sldId id="349" r:id="rId27"/>
    <p:sldId id="350" r:id="rId28"/>
    <p:sldId id="353" r:id="rId29"/>
    <p:sldId id="354" r:id="rId30"/>
    <p:sldId id="355" r:id="rId31"/>
    <p:sldId id="356" r:id="rId32"/>
    <p:sldId id="357" r:id="rId33"/>
    <p:sldId id="358" r:id="rId34"/>
    <p:sldId id="351" r:id="rId35"/>
    <p:sldId id="352" r:id="rId36"/>
    <p:sldId id="359" r:id="rId37"/>
    <p:sldId id="36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914650"/>
            <a:ext cx="67056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037" y="1340768"/>
            <a:ext cx="11591925" cy="5256584"/>
            <a:chOff x="300037" y="1340768"/>
            <a:chExt cx="11591925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2800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53037" y="4141118"/>
              <a:ext cx="1685925" cy="1733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6111577"/>
              <a:ext cx="9639300" cy="4857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776520" y="3519845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4800" y="1268760"/>
            <a:ext cx="11582400" cy="5328245"/>
            <a:chOff x="304800" y="1340768"/>
            <a:chExt cx="11582400" cy="53282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800" y="1340768"/>
              <a:ext cx="11582400" cy="2809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86300" y="4221088"/>
              <a:ext cx="2819400" cy="1971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192763"/>
              <a:ext cx="9563100" cy="4762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3519845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2932206"/>
            <a:ext cx="453650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67808" y="5839989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8386"/>
            <a:ext cx="1150620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0075" y="3933056"/>
            <a:ext cx="3371850" cy="1895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87888" y="3220238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087" y="3933056"/>
            <a:ext cx="3933825" cy="214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69194" y="3186390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206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8700" y="3717032"/>
            <a:ext cx="2514600" cy="2762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735960" y="2870538"/>
            <a:ext cx="100811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1272530"/>
            <a:ext cx="115347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537" y="4036268"/>
            <a:ext cx="35909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6448425" cy="602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1484784"/>
            <a:ext cx="756084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2204864"/>
            <a:ext cx="756084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2829897"/>
            <a:ext cx="756084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3478080"/>
            <a:ext cx="756084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4184136"/>
            <a:ext cx="756084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4843893"/>
            <a:ext cx="756084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5492076"/>
            <a:ext cx="756084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6209707"/>
            <a:ext cx="756084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215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612" y="3645024"/>
            <a:ext cx="31527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00808"/>
            <a:ext cx="653415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439725"/>
            <a:ext cx="842493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215229"/>
            <a:ext cx="842493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861048"/>
            <a:ext cx="216024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86056" y="3861048"/>
            <a:ext cx="41620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567104"/>
            <a:ext cx="29523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719736" y="4567104"/>
            <a:ext cx="29523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5261585"/>
            <a:ext cx="29523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309812"/>
            <a:ext cx="11563350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1975" y="3861048"/>
            <a:ext cx="34480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476672"/>
            <a:ext cx="10076396" cy="6100609"/>
            <a:chOff x="1199456" y="476672"/>
            <a:chExt cx="10076396" cy="61006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476672"/>
              <a:ext cx="6029325" cy="1981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1752" y="2626864"/>
              <a:ext cx="9944100" cy="1866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96650" y="4662756"/>
              <a:ext cx="6734175" cy="19145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264036" y="1268760"/>
            <a:ext cx="85043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64036" y="1859069"/>
            <a:ext cx="85043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64036" y="2697674"/>
            <a:ext cx="339180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696438" y="2697674"/>
            <a:ext cx="298373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80176" y="2697674"/>
            <a:ext cx="36633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90950" y="3311132"/>
            <a:ext cx="530910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640858" y="3351885"/>
            <a:ext cx="36633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90950" y="3902448"/>
            <a:ext cx="458902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874516" y="3902448"/>
            <a:ext cx="458902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290950" y="4653136"/>
            <a:ext cx="458902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290950" y="5324467"/>
            <a:ext cx="826143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290950" y="5950874"/>
            <a:ext cx="826143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175" y="3645024"/>
            <a:ext cx="32956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680"/>
            <a:ext cx="6200775" cy="6638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919536" y="764704"/>
            <a:ext cx="58326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19536" y="1431613"/>
            <a:ext cx="58326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19536" y="2091370"/>
            <a:ext cx="58326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19536" y="2797426"/>
            <a:ext cx="58326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19536" y="3580224"/>
            <a:ext cx="2304256" cy="10729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220044" y="3580224"/>
            <a:ext cx="3028084" cy="10729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919536" y="4788271"/>
            <a:ext cx="58326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919536" y="5436454"/>
            <a:ext cx="58326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919536" y="6200383"/>
            <a:ext cx="583264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12776"/>
            <a:ext cx="11630025" cy="4348311"/>
            <a:chOff x="280987" y="1412776"/>
            <a:chExt cx="11630025" cy="43483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412776"/>
              <a:ext cx="11630025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437112"/>
              <a:ext cx="4000500" cy="13239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3573016"/>
            <a:ext cx="35718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72816"/>
            <a:ext cx="6191250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8728" y="2504471"/>
            <a:ext cx="8483655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8728" y="3256826"/>
            <a:ext cx="8483655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8728" y="3870284"/>
            <a:ext cx="8483655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68728" y="4599489"/>
            <a:ext cx="8483655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6991350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6046" y="1556792"/>
            <a:ext cx="4180743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2295709"/>
            <a:ext cx="194421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43672" y="2295709"/>
            <a:ext cx="439248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4990" y="2996952"/>
            <a:ext cx="845538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3742545"/>
            <a:ext cx="338437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51115" y="3742545"/>
            <a:ext cx="338437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27448" y="4365104"/>
            <a:ext cx="201622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174122" y="4365104"/>
            <a:ext cx="234581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27448" y="5059585"/>
            <a:ext cx="633670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27448" y="5742491"/>
            <a:ext cx="633670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4029853"/>
            <a:ext cx="35052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96752"/>
            <a:ext cx="8677275" cy="5021535"/>
            <a:chOff x="983432" y="1412776"/>
            <a:chExt cx="8677275" cy="50215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12776"/>
              <a:ext cx="7029450" cy="3019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653136"/>
              <a:ext cx="8677275" cy="17811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45856" y="1844824"/>
            <a:ext cx="9630663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45856" y="2562454"/>
            <a:ext cx="9630663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45857" y="3199061"/>
            <a:ext cx="8118496" cy="10171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45857" y="4460702"/>
            <a:ext cx="329396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458226" y="4460702"/>
            <a:ext cx="329395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752184" y="4460702"/>
            <a:ext cx="329395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45856" y="5097310"/>
            <a:ext cx="3581991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786189" y="5097310"/>
            <a:ext cx="3581991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45856" y="5745492"/>
            <a:ext cx="610227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1728"/>
            <a:ext cx="10397802" cy="548164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86" y="2007677"/>
            <a:ext cx="843148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86" y="2574836"/>
            <a:ext cx="843148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6886" y="3153571"/>
            <a:ext cx="843148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6886" y="3813328"/>
            <a:ext cx="10591722" cy="1055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6886" y="5085184"/>
            <a:ext cx="843148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76886" y="5653703"/>
            <a:ext cx="843148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76886" y="6328157"/>
            <a:ext cx="317489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193091" y="6328157"/>
            <a:ext cx="317489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38337"/>
            <a:ext cx="11572875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1982" y="2007677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41982" y="3500811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13445"/>
            <a:ext cx="10687744" cy="37178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50" y="4653136"/>
            <a:ext cx="29337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99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1628800"/>
            <a:ext cx="10648950" cy="4467225"/>
            <a:chOff x="983432" y="1412776"/>
            <a:chExt cx="10648950" cy="4467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412776"/>
              <a:ext cx="7743825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936901"/>
              <a:ext cx="10648950" cy="1943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83432" y="2223701"/>
            <a:ext cx="89289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2929757"/>
            <a:ext cx="7848872" cy="1147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71000" y="4179823"/>
            <a:ext cx="10661382" cy="8333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71000" y="5207151"/>
            <a:ext cx="10661382" cy="8333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95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43075"/>
            <a:ext cx="109728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919520"/>
            <a:ext cx="8928992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530587"/>
            <a:ext cx="10972800" cy="15843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18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550" y="4221088"/>
            <a:ext cx="41529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8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85975"/>
            <a:ext cx="109442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2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93470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24192" y="1556793"/>
            <a:ext cx="4093940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918295"/>
            <a:ext cx="65527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589626"/>
            <a:ext cx="65527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179935"/>
            <a:ext cx="280831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02241" y="4179935"/>
            <a:ext cx="280831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5082760"/>
            <a:ext cx="208823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071664" y="4941168"/>
            <a:ext cx="5832648" cy="8542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66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3768" y="353095"/>
            <a:ext cx="7454520" cy="6244257"/>
            <a:chOff x="1271464" y="116632"/>
            <a:chExt cx="8096250" cy="6781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16632"/>
              <a:ext cx="8096250" cy="4781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4898182"/>
              <a:ext cx="5219700" cy="20002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655840" y="382923"/>
            <a:ext cx="26642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64458" y="961657"/>
            <a:ext cx="266429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11031" y="1551966"/>
            <a:ext cx="497555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88145" y="1551966"/>
            <a:ext cx="2522880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80479" y="2211723"/>
            <a:ext cx="1935201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276783" y="2211723"/>
            <a:ext cx="1935201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80479" y="2780928"/>
            <a:ext cx="1503153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808072" y="2780928"/>
            <a:ext cx="364796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80479" y="3336512"/>
            <a:ext cx="7047769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208471" y="3943832"/>
            <a:ext cx="1935201" cy="8821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3204105" y="3933056"/>
            <a:ext cx="1791185" cy="8019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028065" y="4766433"/>
            <a:ext cx="6292071" cy="8019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28065" y="5735950"/>
            <a:ext cx="6292071" cy="8019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32856"/>
            <a:ext cx="9944100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91314" y="2811340"/>
            <a:ext cx="10261269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91314" y="3390074"/>
            <a:ext cx="10261269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1314" y="4107705"/>
            <a:ext cx="10261269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98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2420888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95475"/>
            <a:ext cx="11772900" cy="3067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07257" y="2780928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5275" y="1412776"/>
            <a:ext cx="11601450" cy="4428331"/>
            <a:chOff x="295275" y="1412776"/>
            <a:chExt cx="11601450" cy="44283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12776"/>
              <a:ext cx="11601450" cy="2171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00256" y="3717032"/>
              <a:ext cx="3190875" cy="2124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3861048"/>
              <a:ext cx="2505075" cy="1352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27848" y="3861048"/>
              <a:ext cx="2533650" cy="13525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776520" y="2992639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04800" y="1412776"/>
            <a:ext cx="11582400" cy="4476750"/>
            <a:chOff x="304800" y="1412776"/>
            <a:chExt cx="11582400" cy="4476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412776"/>
              <a:ext cx="11582400" cy="2143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0096" y="3555901"/>
              <a:ext cx="3248025" cy="2333625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767408" y="3708301"/>
              <a:ext cx="4138780" cy="1557337"/>
              <a:chOff x="767408" y="3708301"/>
              <a:chExt cx="4138780" cy="155733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7408" y="3708301"/>
                <a:ext cx="4105275" cy="67627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7408" y="4722713"/>
                <a:ext cx="1295400" cy="5429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58413" y="4713188"/>
                <a:ext cx="1247775" cy="552450"/>
              </a:xfrm>
              <a:prstGeom prst="rect">
                <a:avLst/>
              </a:prstGeom>
            </p:spPr>
          </p:pic>
        </p:grpSp>
      </p:grpSp>
      <p:sp useBgFill="1">
        <p:nvSpPr>
          <p:cNvPr id="11" name="矩形 10"/>
          <p:cNvSpPr/>
          <p:nvPr/>
        </p:nvSpPr>
        <p:spPr>
          <a:xfrm>
            <a:off x="10848528" y="2955356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750" y="1340768"/>
            <a:ext cx="11620500" cy="5055046"/>
            <a:chOff x="285750" y="1340768"/>
            <a:chExt cx="11620500" cy="50550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340768"/>
              <a:ext cx="11620500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29162" y="3403823"/>
              <a:ext cx="2733675" cy="2257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805264"/>
              <a:ext cx="9686925" cy="5905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859235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8612" y="1556792"/>
            <a:ext cx="11534775" cy="4198218"/>
            <a:chOff x="328612" y="1556792"/>
            <a:chExt cx="11534775" cy="41982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612" y="1556792"/>
              <a:ext cx="11534775" cy="1257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62337" y="2924944"/>
              <a:ext cx="5267325" cy="2124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400" y="5193035"/>
              <a:ext cx="9505950" cy="5619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848528" y="2348880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2025-12-17T06:36:56Z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