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3" r:id="rId30"/>
    <p:sldId id="354" r:id="rId31"/>
    <p:sldId id="355" r:id="rId32"/>
    <p:sldId id="356" r:id="rId33"/>
    <p:sldId id="357" r:id="rId34"/>
    <p:sldId id="358" r:id="rId35"/>
    <p:sldId id="352" r:id="rId36"/>
    <p:sldId id="351" r:id="rId37"/>
    <p:sldId id="360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6537" y="2938462"/>
            <a:ext cx="6638925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1937" y="1340768"/>
            <a:ext cx="11668125" cy="4886644"/>
            <a:chOff x="261937" y="1340768"/>
            <a:chExt cx="11668125" cy="48866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1937" y="1340768"/>
              <a:ext cx="11668125" cy="2133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33862" y="3474368"/>
              <a:ext cx="3724275" cy="20193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5400" y="5598762"/>
              <a:ext cx="9677400" cy="6286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848528" y="2871773"/>
            <a:ext cx="6480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09562" y="1412776"/>
            <a:ext cx="11572875" cy="5445224"/>
            <a:chOff x="309562" y="1412776"/>
            <a:chExt cx="11572875" cy="54452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9562" y="1412776"/>
              <a:ext cx="11572875" cy="2847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32304" y="4152900"/>
              <a:ext cx="2781300" cy="27051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5400" y="4365104"/>
              <a:ext cx="1943100" cy="13049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895849" y="4365104"/>
              <a:ext cx="2400300" cy="131445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0848528" y="3717032"/>
            <a:ext cx="6480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14325" y="1340768"/>
            <a:ext cx="11563350" cy="5128617"/>
            <a:chOff x="314325" y="1340768"/>
            <a:chExt cx="11563350" cy="51286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340768"/>
              <a:ext cx="11563350" cy="2028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81550" y="3068960"/>
              <a:ext cx="2628900" cy="27527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3432" y="5821685"/>
              <a:ext cx="9058275" cy="64770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848528" y="2871773"/>
            <a:ext cx="6480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09725"/>
            <a:ext cx="11525250" cy="3638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15480" y="4641561"/>
            <a:ext cx="115212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80206"/>
            <a:ext cx="11563350" cy="140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0562" y="3212976"/>
            <a:ext cx="3190875" cy="2714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696400" y="2538168"/>
            <a:ext cx="1080120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2276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713498"/>
            <a:ext cx="3524273" cy="27398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349307" y="2972435"/>
            <a:ext cx="1080120" cy="5337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09930"/>
            <a:ext cx="11601450" cy="219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0575" y="3573016"/>
            <a:ext cx="2990850" cy="2876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879976" y="2933985"/>
            <a:ext cx="6480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2124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2588" y="3284984"/>
            <a:ext cx="2946822" cy="31969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355047" y="2822915"/>
            <a:ext cx="6480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5305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519845"/>
            <a:ext cx="806489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4149080"/>
            <a:ext cx="806489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4830117"/>
            <a:ext cx="6192688" cy="18880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060848"/>
            <a:ext cx="7658100" cy="2314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31904" y="2060848"/>
            <a:ext cx="4176464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3524" y="2685881"/>
            <a:ext cx="4176464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95570" y="3403511"/>
            <a:ext cx="7476694" cy="11776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305050"/>
            <a:ext cx="11658600" cy="2247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466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852936"/>
            <a:ext cx="518457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169992" y="2852936"/>
            <a:ext cx="2230263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3503791"/>
            <a:ext cx="511256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440" y="4186697"/>
            <a:ext cx="511256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55440" y="4858029"/>
            <a:ext cx="712879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83432" y="5517786"/>
            <a:ext cx="712879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204864"/>
            <a:ext cx="7258050" cy="2657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4293096"/>
            <a:ext cx="439248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477459" y="4293096"/>
            <a:ext cx="439248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733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632286"/>
            <a:ext cx="676875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303618"/>
            <a:ext cx="676875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4928651"/>
            <a:ext cx="676875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39416" y="5681006"/>
            <a:ext cx="676875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700808"/>
            <a:ext cx="6962775" cy="4191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348880"/>
            <a:ext cx="892899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017875"/>
            <a:ext cx="4968552" cy="9871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023992" y="3212976"/>
            <a:ext cx="266429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9556" y="4081077"/>
            <a:ext cx="251214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444871" y="4081077"/>
            <a:ext cx="251214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83432" y="4825862"/>
            <a:ext cx="892899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83432" y="5416171"/>
            <a:ext cx="892899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563350" cy="4714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717032"/>
            <a:ext cx="547260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365214"/>
            <a:ext cx="547260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4967097"/>
            <a:ext cx="547260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5557406"/>
            <a:ext cx="410445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087888" y="5557406"/>
            <a:ext cx="3240360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7972425" cy="4924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1988840"/>
            <a:ext cx="698477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2655749"/>
            <a:ext cx="698477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3373379"/>
            <a:ext cx="698477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440" y="4021562"/>
            <a:ext cx="698477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55440" y="4725144"/>
            <a:ext cx="698477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55440" y="5301208"/>
            <a:ext cx="835292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/>
          <p:cNvSpPr/>
          <p:nvPr/>
        </p:nvSpPr>
        <p:spPr>
          <a:xfrm>
            <a:off x="1055440" y="5919809"/>
            <a:ext cx="835292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5353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39416" y="4149080"/>
            <a:ext cx="676875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4815989"/>
            <a:ext cx="676875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5417873"/>
            <a:ext cx="7848872" cy="11794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83432" y="1844824"/>
            <a:ext cx="7120508" cy="3666728"/>
            <a:chOff x="983432" y="1628800"/>
            <a:chExt cx="7120508" cy="36667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3432" y="1628800"/>
              <a:ext cx="4086225" cy="1190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2780928"/>
              <a:ext cx="7048500" cy="25146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83432" y="2439355"/>
            <a:ext cx="979308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440" y="2992973"/>
            <a:ext cx="9793088" cy="18761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83432" y="4937559"/>
            <a:ext cx="979308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36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9496" y="476672"/>
            <a:ext cx="8229600" cy="6057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559496" y="1071573"/>
            <a:ext cx="676875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1835503"/>
            <a:ext cx="676875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59496" y="2448961"/>
            <a:ext cx="676875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559496" y="3097144"/>
            <a:ext cx="676875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559496" y="3745326"/>
            <a:ext cx="676875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559496" y="4474531"/>
            <a:ext cx="676875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559496" y="5087989"/>
            <a:ext cx="676875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559496" y="5794045"/>
            <a:ext cx="8928992" cy="8687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861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333625"/>
            <a:ext cx="11601450" cy="2190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8528" y="2367717"/>
            <a:ext cx="6480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9772650" cy="5286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1988840"/>
            <a:ext cx="1015312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2729620"/>
            <a:ext cx="1015312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3389377"/>
            <a:ext cx="1015312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3956537"/>
            <a:ext cx="1015312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1424" y="4732041"/>
            <a:ext cx="10153128" cy="7131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11424" y="5812161"/>
            <a:ext cx="10153128" cy="7131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351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1484784"/>
            <a:ext cx="10277475" cy="4953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03712" y="1463414"/>
            <a:ext cx="388843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79724" y="1484784"/>
            <a:ext cx="2388684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57262" y="2204864"/>
            <a:ext cx="3986610" cy="8640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926994" y="2204864"/>
            <a:ext cx="4337358" cy="8640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253487" y="2226234"/>
            <a:ext cx="1981250" cy="9867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57262" y="3212976"/>
            <a:ext cx="4922714" cy="1008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57262" y="4365104"/>
            <a:ext cx="4922714" cy="1008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42354" y="5418400"/>
            <a:ext cx="7573925" cy="1008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5995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4133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4725144"/>
            <a:ext cx="3305175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954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844824"/>
            <a:ext cx="6829425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511733"/>
            <a:ext cx="331236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151784" y="2511733"/>
            <a:ext cx="331236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3140968"/>
            <a:ext cx="806489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3789151"/>
            <a:ext cx="331236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367808" y="3789151"/>
            <a:ext cx="331236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83432" y="4455949"/>
            <a:ext cx="626469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11424" y="5173580"/>
            <a:ext cx="626469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180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9772650" cy="5695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9856" y="748454"/>
            <a:ext cx="410445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03730" y="1412776"/>
            <a:ext cx="359612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68843" y="1412776"/>
            <a:ext cx="3271373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040216" y="1412776"/>
            <a:ext cx="3271373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71464" y="2079685"/>
            <a:ext cx="352839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799856" y="2079685"/>
            <a:ext cx="403244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99456" y="2746594"/>
            <a:ext cx="734481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199456" y="3406351"/>
            <a:ext cx="9217024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199456" y="4066108"/>
            <a:ext cx="9217024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199456" y="4691141"/>
            <a:ext cx="9217024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199456" y="5350898"/>
            <a:ext cx="6336704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7527707" y="5333287"/>
            <a:ext cx="3783881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1271464" y="5991685"/>
            <a:ext cx="194421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3215680" y="5991685"/>
            <a:ext cx="403244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7290421" y="5991685"/>
            <a:ext cx="3486099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182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2028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5262" y="3573016"/>
            <a:ext cx="4181475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668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2204864"/>
            <a:ext cx="10877550" cy="2828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3752" y="2323183"/>
            <a:ext cx="172819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026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15480" y="620688"/>
            <a:ext cx="9220200" cy="5937076"/>
            <a:chOff x="1199456" y="620688"/>
            <a:chExt cx="9220200" cy="59370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620688"/>
              <a:ext cx="6610350" cy="3200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4005064"/>
              <a:ext cx="9220200" cy="25527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405620" y="2636912"/>
            <a:ext cx="728266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05620" y="3250370"/>
            <a:ext cx="728266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05620" y="3921701"/>
            <a:ext cx="944290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405620" y="4720355"/>
            <a:ext cx="944290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405620" y="5380112"/>
            <a:ext cx="944290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405620" y="6132466"/>
            <a:ext cx="944290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879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136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3925" y="2996952"/>
            <a:ext cx="2724150" cy="1962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4990090"/>
            <a:ext cx="9705975" cy="14192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848528" y="2151693"/>
            <a:ext cx="6480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5275" y="1437531"/>
            <a:ext cx="11601450" cy="4295725"/>
            <a:chOff x="295275" y="1437531"/>
            <a:chExt cx="11601450" cy="42957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437531"/>
              <a:ext cx="11601450" cy="1371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14875" y="2843458"/>
              <a:ext cx="2762250" cy="19621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19472" y="5037931"/>
              <a:ext cx="9525000" cy="69532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848528" y="2223701"/>
            <a:ext cx="6480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8137" y="1484784"/>
            <a:ext cx="11515725" cy="4421832"/>
            <a:chOff x="338137" y="1484784"/>
            <a:chExt cx="11515725" cy="44218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1484784"/>
              <a:ext cx="11515725" cy="1352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14825" y="2828128"/>
              <a:ext cx="3562350" cy="24765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5400" y="5373216"/>
              <a:ext cx="10029825" cy="53340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848528" y="2276872"/>
            <a:ext cx="6480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09562" y="1316412"/>
            <a:ext cx="11572875" cy="5319809"/>
            <a:chOff x="309562" y="1316412"/>
            <a:chExt cx="11572875" cy="53198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9562" y="1316412"/>
              <a:ext cx="11572875" cy="2857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57650" y="4077072"/>
              <a:ext cx="4076700" cy="18383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416" y="6093296"/>
              <a:ext cx="9848850" cy="54292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848528" y="3663861"/>
            <a:ext cx="6480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09562" y="1268760"/>
            <a:ext cx="11572875" cy="4464496"/>
            <a:chOff x="309562" y="1268760"/>
            <a:chExt cx="11572875" cy="44644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9562" y="1268760"/>
              <a:ext cx="11572875" cy="2628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36160" y="3342481"/>
              <a:ext cx="2762250" cy="23907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424" y="4149080"/>
              <a:ext cx="1628775" cy="12573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86374" y="4149080"/>
              <a:ext cx="1619250" cy="1323975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0848528" y="3284984"/>
            <a:ext cx="6480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19087" y="1412776"/>
            <a:ext cx="11553825" cy="4767014"/>
            <a:chOff x="319087" y="1412776"/>
            <a:chExt cx="11553825" cy="476701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087" y="1412776"/>
              <a:ext cx="11553825" cy="1295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19637" y="2812132"/>
              <a:ext cx="2752725" cy="27051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7408" y="5589240"/>
              <a:ext cx="9801225" cy="5905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848528" y="2151693"/>
            <a:ext cx="6480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2025-12-17T06:48:17Z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