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3143250"/>
            <a:ext cx="102870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9933" y="3981914"/>
            <a:ext cx="3565880" cy="2759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888088" y="3101691"/>
            <a:ext cx="14401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537" y="1196752"/>
            <a:ext cx="11210925" cy="3267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4457264"/>
            <a:ext cx="1882016" cy="23561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8184232" y="3687336"/>
            <a:ext cx="21602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1663" y="764704"/>
            <a:ext cx="10654977" cy="34534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981836"/>
            <a:ext cx="3168352" cy="2759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472264" y="2978831"/>
            <a:ext cx="230425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573016"/>
            <a:ext cx="3744416" cy="302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124744"/>
            <a:ext cx="1038225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753644"/>
            <a:ext cx="6619875" cy="297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5440" y="3762772"/>
            <a:ext cx="8424936" cy="2114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6165304"/>
            <a:ext cx="29523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2276872"/>
            <a:ext cx="66960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5096759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16832"/>
            <a:ext cx="1136332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3691324"/>
            <a:ext cx="237626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1087" y="5078638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0537" y="908720"/>
            <a:ext cx="359092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81128"/>
            <a:ext cx="82677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933056"/>
            <a:ext cx="3096344" cy="2888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295800" y="4033243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16832"/>
            <a:ext cx="11382375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718598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637" y="980728"/>
            <a:ext cx="4276725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221088"/>
            <a:ext cx="803910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7653" y="3933056"/>
            <a:ext cx="3316694" cy="27759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268760"/>
            <a:ext cx="11410950" cy="2695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69194" y="3140968"/>
            <a:ext cx="187220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2025-12-17T04:12:12Z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