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2490787"/>
            <a:ext cx="6391275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19943" y="261428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81582" y="4581982"/>
            <a:ext cx="1115129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54271" y="5519532"/>
            <a:ext cx="1115129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24744"/>
            <a:ext cx="113633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098" y="3933056"/>
            <a:ext cx="2885803" cy="276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23737"/>
            <a:ext cx="29813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6986" y="836712"/>
            <a:ext cx="4178027" cy="41497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4973910"/>
            <a:ext cx="106680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64502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484784"/>
            <a:ext cx="11334750" cy="4680520"/>
            <a:chOff x="428625" y="1412776"/>
            <a:chExt cx="11334750" cy="4680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412776"/>
              <a:ext cx="11334750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912" y="4188296"/>
              <a:ext cx="11306175" cy="1905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16480" y="249289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63730" y="5362165"/>
            <a:ext cx="90793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08579" y="5362165"/>
            <a:ext cx="109860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90725"/>
            <a:ext cx="11325225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4149080"/>
            <a:ext cx="417646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941168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613" y="459322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85962"/>
            <a:ext cx="11220450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065497"/>
            <a:ext cx="547260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336501"/>
            <a:ext cx="1135380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4161179"/>
            <a:ext cx="324036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8208" y="514614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72512" y="514614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73058" y="612998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78793"/>
            <a:ext cx="10506075" cy="536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42962" y="3201925"/>
            <a:ext cx="950151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2962" y="4060080"/>
            <a:ext cx="9501510" cy="1241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2962" y="5382587"/>
            <a:ext cx="9501510" cy="1241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947737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212976"/>
            <a:ext cx="993710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119724"/>
            <a:ext cx="993710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989345"/>
            <a:ext cx="993710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268760"/>
            <a:ext cx="11372850" cy="5256584"/>
            <a:chOff x="409575" y="1340768"/>
            <a:chExt cx="11372850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1340768"/>
              <a:ext cx="11372850" cy="3324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2550" y="4959052"/>
              <a:ext cx="10429875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300" y="620688"/>
            <a:ext cx="10439400" cy="5848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377798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63841" y="477341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99639" y="477341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51588" y="477341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965178" y="477341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207568" y="572220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28897"/>
            <a:ext cx="9937104" cy="594046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429000"/>
            <a:ext cx="106571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331825"/>
            <a:ext cx="106571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211501"/>
            <a:ext cx="106571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6056453"/>
            <a:ext cx="106571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09787"/>
            <a:ext cx="1137285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19350" y="305790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402821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268760"/>
            <a:ext cx="11287125" cy="5514975"/>
            <a:chOff x="452437" y="1268760"/>
            <a:chExt cx="11287125" cy="5514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268760"/>
              <a:ext cx="11277600" cy="3714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2437" y="4983510"/>
              <a:ext cx="11287125" cy="1800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75520" y="4221088"/>
            <a:ext cx="288032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53039" y="6021812"/>
            <a:ext cx="2675209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4158097"/>
            <a:ext cx="4536504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19300"/>
            <a:ext cx="10848975" cy="2819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13285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63916" y="213285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22458" y="213285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99176" y="4088977"/>
            <a:ext cx="1400879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57950"/>
            <a:ext cx="11372850" cy="567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2204864"/>
            <a:ext cx="223224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201925"/>
            <a:ext cx="108012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1984" y="3117661"/>
            <a:ext cx="316835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351584" y="4160655"/>
            <a:ext cx="266429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10671" y="5121354"/>
            <a:ext cx="5189585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14966" y="6104871"/>
            <a:ext cx="2852841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2816"/>
            <a:ext cx="1131570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71409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988840"/>
            <a:ext cx="58483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3717032"/>
            <a:ext cx="223224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99900" y="4625226"/>
            <a:ext cx="2607867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71703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67362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2025-12-17T05:21:05Z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