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42962" y="2229619"/>
            <a:ext cx="10506075" cy="2351509"/>
            <a:chOff x="842962" y="2348880"/>
            <a:chExt cx="10506075" cy="23515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0" y="2348880"/>
              <a:ext cx="4953000" cy="72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2962" y="4005064"/>
              <a:ext cx="10506075" cy="69532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5856" y="925215"/>
            <a:ext cx="10782300" cy="2762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008" y="3789040"/>
            <a:ext cx="3733800" cy="63817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557784" y="4478040"/>
            <a:ext cx="11649620" cy="590550"/>
            <a:chOff x="872208" y="4821585"/>
            <a:chExt cx="11649620" cy="59055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72208" y="4821585"/>
              <a:ext cx="5676900" cy="590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49108" y="4959697"/>
              <a:ext cx="476250" cy="3143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95642" y="4878735"/>
              <a:ext cx="1762125" cy="5334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757767" y="4870351"/>
              <a:ext cx="1581150" cy="4953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364317" y="4978747"/>
              <a:ext cx="342900" cy="33337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721603" y="4861719"/>
              <a:ext cx="1800225" cy="514350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7784" y="5120977"/>
            <a:ext cx="4362450" cy="147637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>
          <a:xfrm>
            <a:off x="9600196" y="1046190"/>
            <a:ext cx="9603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622883" y="3740992"/>
            <a:ext cx="669725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622883" y="4458622"/>
            <a:ext cx="11584521" cy="12746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>
          <a:xfrm>
            <a:off x="622883" y="6044354"/>
            <a:ext cx="669725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7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628800"/>
            <a:ext cx="7981950" cy="4362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66557" y="2545861"/>
            <a:ext cx="831381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66557" y="3471836"/>
            <a:ext cx="831381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66557" y="4509120"/>
            <a:ext cx="831381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66557" y="5404809"/>
            <a:ext cx="831381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55799" y="634702"/>
            <a:ext cx="9708753" cy="5962650"/>
            <a:chOff x="1230709" y="620688"/>
            <a:chExt cx="9708753" cy="5962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52537" y="620688"/>
              <a:ext cx="9686925" cy="3552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30709" y="4173513"/>
              <a:ext cx="8315325" cy="2409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112224" y="764704"/>
            <a:ext cx="29741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55799" y="1628800"/>
            <a:ext cx="10716865" cy="25587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77627" y="4274053"/>
            <a:ext cx="565447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053932" y="4246228"/>
            <a:ext cx="37945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30579" y="5157192"/>
            <a:ext cx="57015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330579" y="6129466"/>
            <a:ext cx="570152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0050" y="1484784"/>
            <a:ext cx="11391900" cy="4598615"/>
            <a:chOff x="400050" y="1340768"/>
            <a:chExt cx="11391900" cy="459861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340768"/>
              <a:ext cx="11391900" cy="3600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301208"/>
              <a:ext cx="6429375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84784"/>
            <a:ext cx="11001375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447474"/>
            <a:ext cx="5976664" cy="14936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2883" y="5319552"/>
            <a:ext cx="784938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20688"/>
            <a:ext cx="7562850" cy="6000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342963" y="1484784"/>
            <a:ext cx="892950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2963" y="2420888"/>
            <a:ext cx="892950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2963" y="3284984"/>
            <a:ext cx="892950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42963" y="4149080"/>
            <a:ext cx="892950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42963" y="5075054"/>
            <a:ext cx="892950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42963" y="5908432"/>
            <a:ext cx="892950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72816"/>
            <a:ext cx="112966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4005064"/>
            <a:ext cx="1063942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620688"/>
            <a:ext cx="3284909" cy="3166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271464" y="404664"/>
            <a:ext cx="7992888" cy="6309093"/>
            <a:chOff x="1271464" y="764704"/>
            <a:chExt cx="8621166" cy="6805017"/>
          </a:xfrm>
        </p:grpSpPr>
        <p:grpSp>
          <p:nvGrpSpPr>
            <p:cNvPr id="6" name="组合 5"/>
            <p:cNvGrpSpPr/>
            <p:nvPr/>
          </p:nvGrpSpPr>
          <p:grpSpPr>
            <a:xfrm>
              <a:off x="1271464" y="764704"/>
              <a:ext cx="8621166" cy="4216896"/>
              <a:chOff x="983432" y="1844824"/>
              <a:chExt cx="8621166" cy="4216896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983432" y="1844824"/>
                <a:ext cx="8621166" cy="695325"/>
                <a:chOff x="983432" y="1412776"/>
                <a:chExt cx="8621166" cy="695325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983432" y="1412776"/>
                  <a:ext cx="7400925" cy="695325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8328248" y="1417340"/>
                  <a:ext cx="1276350" cy="571500"/>
                </a:xfrm>
                <a:prstGeom prst="rect">
                  <a:avLst/>
                </a:prstGeom>
              </p:spPr>
            </p:pic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31057" y="2708920"/>
                <a:ext cx="7353300" cy="335280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9089" y="5150371"/>
              <a:ext cx="5591175" cy="241935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127448" y="1205787"/>
            <a:ext cx="8856984" cy="639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27448" y="2050739"/>
            <a:ext cx="8856984" cy="639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27448" y="2884116"/>
            <a:ext cx="8856984" cy="639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27448" y="3729068"/>
            <a:ext cx="8856984" cy="639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127448" y="4469848"/>
            <a:ext cx="8856984" cy="639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127448" y="5280076"/>
            <a:ext cx="8856984" cy="639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127448" y="6009281"/>
            <a:ext cx="8856984" cy="6390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9610" y="836712"/>
            <a:ext cx="9886950" cy="558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49610" y="1700808"/>
            <a:ext cx="801474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49610" y="2684656"/>
            <a:ext cx="801474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49610" y="3518033"/>
            <a:ext cx="1024699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49610" y="4382129"/>
            <a:ext cx="10246990" cy="11351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77602" y="5798245"/>
            <a:ext cx="311819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388324" y="5798245"/>
            <a:ext cx="55241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28800"/>
            <a:ext cx="11239500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772816"/>
            <a:ext cx="42672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050198" cy="600307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331" y="908720"/>
            <a:ext cx="676926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20535" y="1503827"/>
            <a:ext cx="8187833" cy="14211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3121925"/>
            <a:ext cx="89289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4036325"/>
            <a:ext cx="89289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43472" y="4858127"/>
            <a:ext cx="89289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43472" y="5679929"/>
            <a:ext cx="8928992" cy="11780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76387"/>
            <a:ext cx="115443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6275" y="620688"/>
            <a:ext cx="10839450" cy="5832648"/>
            <a:chOff x="676275" y="620688"/>
            <a:chExt cx="10839450" cy="58326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71962" y="620688"/>
              <a:ext cx="3648075" cy="3076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6275" y="3872061"/>
              <a:ext cx="10839450" cy="2581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340768"/>
            <a:ext cx="6591300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986021"/>
            <a:ext cx="77048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911995"/>
            <a:ext cx="77048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5872694"/>
            <a:ext cx="77048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556792"/>
            <a:ext cx="976312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14437" y="2564904"/>
            <a:ext cx="956208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14437" y="3429000"/>
            <a:ext cx="9562083" cy="25378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757362"/>
            <a:ext cx="10058400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564904"/>
            <a:ext cx="81369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595051"/>
            <a:ext cx="81369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486302"/>
            <a:ext cx="81369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87488" y="188640"/>
            <a:ext cx="7776864" cy="6424120"/>
            <a:chOff x="1487488" y="620688"/>
            <a:chExt cx="8286750" cy="68453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7488" y="620688"/>
              <a:ext cx="8286750" cy="4419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5056177"/>
              <a:ext cx="7162800" cy="2409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87488" y="1105701"/>
            <a:ext cx="77768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7488" y="2043250"/>
            <a:ext cx="77768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87488" y="2852936"/>
            <a:ext cx="77768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87488" y="3709463"/>
            <a:ext cx="77768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87488" y="4450243"/>
            <a:ext cx="77768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487488" y="5283620"/>
            <a:ext cx="77768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487488" y="6116997"/>
            <a:ext cx="77768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343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406184"/>
            <a:ext cx="3530730" cy="232707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623392" y="3212976"/>
            <a:ext cx="73448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2" y="4272166"/>
            <a:ext cx="48965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524321" y="4293200"/>
            <a:ext cx="244388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23392" y="5256014"/>
            <a:ext cx="489654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23392" y="6008369"/>
            <a:ext cx="65527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5647" y="1031038"/>
            <a:ext cx="10508985" cy="5638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87488" y="1916832"/>
            <a:ext cx="72728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2784934"/>
            <a:ext cx="72728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7488" y="3641460"/>
            <a:ext cx="72728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87488" y="4581128"/>
            <a:ext cx="8568952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87488" y="5573760"/>
            <a:ext cx="3096344" cy="10235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583832" y="5573760"/>
            <a:ext cx="5112568" cy="10235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437112"/>
            <a:ext cx="422910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54335"/>
            <a:ext cx="9525000" cy="15621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415480" y="2826543"/>
            <a:ext cx="6983263" cy="3482777"/>
            <a:chOff x="1415480" y="2708920"/>
            <a:chExt cx="6983263" cy="3482777"/>
          </a:xfrm>
        </p:grpSpPr>
        <p:grpSp>
          <p:nvGrpSpPr>
            <p:cNvPr id="5" name="组合 4"/>
            <p:cNvGrpSpPr/>
            <p:nvPr/>
          </p:nvGrpSpPr>
          <p:grpSpPr>
            <a:xfrm>
              <a:off x="1415480" y="2708920"/>
              <a:ext cx="6983263" cy="581025"/>
              <a:chOff x="1127448" y="3284984"/>
              <a:chExt cx="6983263" cy="58102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27448" y="3284984"/>
                <a:ext cx="6229350" cy="5810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20136" y="3313558"/>
                <a:ext cx="790575" cy="52387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15480" y="3591372"/>
              <a:ext cx="5838825" cy="260032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343472" y="2812461"/>
            <a:ext cx="83529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43472" y="3717032"/>
            <a:ext cx="83529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343472" y="4666156"/>
            <a:ext cx="83529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43472" y="5568982"/>
            <a:ext cx="83529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268760"/>
            <a:ext cx="10582275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862" y="4365104"/>
            <a:ext cx="867551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4862" y="5395250"/>
            <a:ext cx="867551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628800"/>
            <a:ext cx="10563225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1921" y="2492896"/>
            <a:ext cx="849443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1921" y="3418871"/>
            <a:ext cx="849443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1921" y="4240674"/>
            <a:ext cx="849443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1921" y="5236097"/>
            <a:ext cx="1072668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124744"/>
            <a:ext cx="1134427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861048"/>
            <a:ext cx="3723256" cy="2838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2025-12-17T02:41:56Z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