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5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43250"/>
            <a:ext cx="58578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512" y="4221088"/>
            <a:ext cx="3990975" cy="246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71971" y="4262478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3573016"/>
            <a:ext cx="41338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27448" y="1772816"/>
            <a:ext cx="8153400" cy="1426071"/>
            <a:chOff x="1127448" y="1772816"/>
            <a:chExt cx="8153400" cy="14260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772816"/>
              <a:ext cx="8153400" cy="676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636912"/>
              <a:ext cx="3305175" cy="56197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100477" y="3511573"/>
            <a:ext cx="7522978" cy="2207876"/>
            <a:chOff x="1100477" y="3511573"/>
            <a:chExt cx="7522978" cy="2207876"/>
          </a:xfrm>
        </p:grpSpPr>
        <p:grpSp>
          <p:nvGrpSpPr>
            <p:cNvPr id="6" name="组合 5"/>
            <p:cNvGrpSpPr/>
            <p:nvPr/>
          </p:nvGrpSpPr>
          <p:grpSpPr>
            <a:xfrm>
              <a:off x="1108230" y="3511573"/>
              <a:ext cx="7515225" cy="597033"/>
              <a:chOff x="1108230" y="3429000"/>
              <a:chExt cx="7515225" cy="597033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08230" y="3429000"/>
                <a:ext cx="6257925" cy="5619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66155" y="3483108"/>
                <a:ext cx="1257300" cy="54292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3829" y="4345285"/>
              <a:ext cx="4619625" cy="5238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00477" y="5128899"/>
              <a:ext cx="2695575" cy="590550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84272" y="3541621"/>
            <a:ext cx="897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84272" y="4293096"/>
            <a:ext cx="897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84272" y="5161197"/>
            <a:ext cx="897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44824"/>
            <a:ext cx="697230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2147" y="2636912"/>
            <a:ext cx="8374253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093487"/>
            <a:ext cx="8928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4777" y="4981470"/>
            <a:ext cx="8928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882015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43014" y="2257829"/>
            <a:ext cx="24927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63294" y="2257829"/>
            <a:ext cx="70292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43014" y="3121925"/>
            <a:ext cx="249274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63294" y="3121925"/>
            <a:ext cx="53730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43014" y="3966877"/>
            <a:ext cx="79653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43014" y="4985449"/>
            <a:ext cx="7965354" cy="1107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27735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243" y="1321725"/>
            <a:ext cx="468102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8947" y="2204864"/>
            <a:ext cx="10081629" cy="2376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891740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714286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600224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1700808"/>
            <a:ext cx="9124950" cy="3591644"/>
            <a:chOff x="983432" y="1268760"/>
            <a:chExt cx="9124950" cy="3591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19600" y="1268760"/>
              <a:ext cx="3352800" cy="2971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365104"/>
              <a:ext cx="9124950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496913"/>
            <a:ext cx="11268075" cy="4524375"/>
            <a:chOff x="461962" y="1268760"/>
            <a:chExt cx="11268075" cy="4524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268760"/>
              <a:ext cx="1126807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8612" y="3040410"/>
              <a:ext cx="3914775" cy="2752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328248" y="249289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435" y="5445224"/>
            <a:ext cx="158468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72319"/>
            <a:ext cx="1140142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4941168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00256" y="4941168"/>
            <a:ext cx="16014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82790" y="5820844"/>
            <a:ext cx="268521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66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7675" y="1484784"/>
            <a:ext cx="11296650" cy="4533875"/>
            <a:chOff x="447675" y="1412776"/>
            <a:chExt cx="11296650" cy="4533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412776"/>
              <a:ext cx="11296650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43387" y="3212976"/>
              <a:ext cx="3705225" cy="2733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25241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55440" y="4149080"/>
            <a:ext cx="7749798" cy="2561052"/>
            <a:chOff x="1055440" y="4178406"/>
            <a:chExt cx="7749798" cy="2561052"/>
          </a:xfrm>
        </p:grpSpPr>
        <p:grpSp>
          <p:nvGrpSpPr>
            <p:cNvPr id="5" name="组合 4"/>
            <p:cNvGrpSpPr/>
            <p:nvPr/>
          </p:nvGrpSpPr>
          <p:grpSpPr>
            <a:xfrm>
              <a:off x="1055440" y="4178406"/>
              <a:ext cx="7749798" cy="647700"/>
              <a:chOff x="1055440" y="4178406"/>
              <a:chExt cx="7749798" cy="6477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4221088"/>
                <a:ext cx="6486525" cy="590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09838" y="4178406"/>
                <a:ext cx="1295400" cy="6477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5167833"/>
              <a:ext cx="4848225" cy="15716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55440" y="4209902"/>
            <a:ext cx="93610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5440" y="5135877"/>
            <a:ext cx="93610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5440" y="6131300"/>
            <a:ext cx="93610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886777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980728"/>
            <a:ext cx="47525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8947" y="1825781"/>
            <a:ext cx="10513677" cy="26113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766525"/>
            <a:ext cx="6840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692500"/>
            <a:ext cx="68407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07693" y="288032"/>
            <a:ext cx="10288907" cy="6309320"/>
            <a:chOff x="1343472" y="548680"/>
            <a:chExt cx="10288907" cy="6309320"/>
          </a:xfrm>
        </p:grpSpPr>
        <p:grpSp>
          <p:nvGrpSpPr>
            <p:cNvPr id="5" name="组合 4"/>
            <p:cNvGrpSpPr/>
            <p:nvPr/>
          </p:nvGrpSpPr>
          <p:grpSpPr>
            <a:xfrm>
              <a:off x="1343472" y="548680"/>
              <a:ext cx="10267950" cy="4375745"/>
              <a:chOff x="1343472" y="1052736"/>
              <a:chExt cx="10267950" cy="437574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43472" y="1052736"/>
                <a:ext cx="8201025" cy="25622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43472" y="3933056"/>
                <a:ext cx="10267950" cy="14954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73954" y="5029200"/>
              <a:ext cx="10258425" cy="18288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343472" y="1249717"/>
            <a:ext cx="58326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2233565"/>
            <a:ext cx="58326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43472" y="3252137"/>
            <a:ext cx="58326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43472" y="4097089"/>
            <a:ext cx="31683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4511824" y="4097089"/>
            <a:ext cx="50405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343472" y="4895742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343472" y="5930237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86594"/>
            <a:ext cx="114109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45518"/>
            <a:ext cx="105727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687" y="3140968"/>
            <a:ext cx="50006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2696"/>
            <a:ext cx="104108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3398093"/>
            <a:ext cx="5067300" cy="3343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27448" y="3384402"/>
            <a:ext cx="74888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345100"/>
            <a:ext cx="74888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166903"/>
            <a:ext cx="74888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6069729"/>
            <a:ext cx="74888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7200" y="1340768"/>
            <a:ext cx="10439400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132856"/>
            <a:ext cx="8064896" cy="19442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4274053"/>
            <a:ext cx="5472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19736" y="5072706"/>
            <a:ext cx="5472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6616" y="5825060"/>
            <a:ext cx="951584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44824"/>
            <a:ext cx="109347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05025"/>
            <a:ext cx="11239500" cy="2647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176120" y="2216439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47452" y="3130839"/>
            <a:ext cx="27130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3956265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38312"/>
            <a:ext cx="112776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429000"/>
            <a:ext cx="4067175" cy="27527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55440" y="3858220"/>
            <a:ext cx="3845067" cy="1509117"/>
            <a:chOff x="1055440" y="3498180"/>
            <a:chExt cx="3845067" cy="15091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3498180"/>
              <a:ext cx="3838575" cy="542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4445322"/>
              <a:ext cx="1047750" cy="561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09907" y="4416747"/>
              <a:ext cx="990600" cy="5905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88488" y="3546883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23862" y="1469876"/>
            <a:ext cx="11344275" cy="4839444"/>
            <a:chOff x="423862" y="1340768"/>
            <a:chExt cx="11344275" cy="48394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5705" y="2636912"/>
              <a:ext cx="3905250" cy="3543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3284984"/>
              <a:ext cx="417195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1305" y="4210025"/>
              <a:ext cx="106680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47728" y="4267175"/>
              <a:ext cx="1104900" cy="5238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16480" y="2484494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844833"/>
            <a:ext cx="3514725" cy="25336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02246" y="3933056"/>
            <a:ext cx="4057650" cy="2622004"/>
            <a:chOff x="1055440" y="4005064"/>
            <a:chExt cx="4057650" cy="262200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005064"/>
              <a:ext cx="4057650" cy="12573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5445968"/>
              <a:ext cx="1200150" cy="1181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63752" y="5769818"/>
              <a:ext cx="1104900" cy="5334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559987" y="312192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628800"/>
            <a:ext cx="11344275" cy="4610100"/>
            <a:chOff x="423862" y="1820416"/>
            <a:chExt cx="11344275" cy="4610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820416"/>
              <a:ext cx="11344275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937" y="3573016"/>
              <a:ext cx="4048125" cy="2857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17992" y="2546783"/>
            <a:ext cx="10743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787" y="4077072"/>
            <a:ext cx="5686425" cy="266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999656" y="3345417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2025-12-17T02:55:50Z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