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5" r:id="rId3"/>
    <p:sldId id="326" r:id="rId4"/>
    <p:sldId id="327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3" r:id="rId28"/>
    <p:sldId id="354" r:id="rId29"/>
    <p:sldId id="355" r:id="rId30"/>
    <p:sldId id="35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447925"/>
            <a:ext cx="8934450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00808"/>
            <a:ext cx="11296650" cy="3971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98590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212"/>
            <a:ext cx="1125855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9057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782175" cy="5105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489957"/>
            <a:ext cx="92890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404357"/>
            <a:ext cx="928903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5497270"/>
            <a:ext cx="9289032" cy="11720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74580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41885"/>
            <a:ext cx="83529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aa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1343472" y="3756285"/>
            <a:ext cx="835292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aa</a:t>
            </a:r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343472" y="4647536"/>
            <a:ext cx="8352928" cy="144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33562"/>
            <a:ext cx="6115050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913893"/>
            <a:ext cx="806489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61048"/>
            <a:ext cx="8064896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95003"/>
            <a:ext cx="11325225" cy="4886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7675" y="1124744"/>
            <a:ext cx="11296650" cy="5672340"/>
            <a:chOff x="447675" y="1276350"/>
            <a:chExt cx="11296650" cy="56723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675" y="1276350"/>
              <a:ext cx="11296650" cy="4305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5661248"/>
              <a:ext cx="7753350" cy="628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3105" y="6339090"/>
              <a:ext cx="7658100" cy="6096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44472" y="484292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05012"/>
            <a:ext cx="11449050" cy="2847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1354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675" y="1431297"/>
            <a:ext cx="11296650" cy="4589991"/>
            <a:chOff x="447675" y="1340768"/>
            <a:chExt cx="11296650" cy="45899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3343275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1415480" y="4740134"/>
              <a:ext cx="7999512" cy="1190625"/>
              <a:chOff x="1415480" y="4740134"/>
              <a:chExt cx="7999512" cy="11906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5480" y="4941168"/>
                <a:ext cx="1743075" cy="7715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50209" y="5116372"/>
                <a:ext cx="1019175" cy="5143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61038" y="4816334"/>
                <a:ext cx="1809750" cy="11144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062442" y="4740134"/>
                <a:ext cx="1352550" cy="1190625"/>
              </a:xfrm>
              <a:prstGeom prst="rect">
                <a:avLst/>
              </a:prstGeom>
            </p:spPr>
          </p:pic>
        </p:grpSp>
      </p:grpSp>
      <p:sp useBgFill="1">
        <p:nvSpPr>
          <p:cNvPr id="9" name="矩形 8"/>
          <p:cNvSpPr/>
          <p:nvPr/>
        </p:nvSpPr>
        <p:spPr>
          <a:xfrm>
            <a:off x="10560496" y="37890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66900"/>
            <a:ext cx="101250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1803197"/>
            <a:ext cx="936104" cy="1401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24248" y="3579955"/>
            <a:ext cx="1340103" cy="1274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90675"/>
            <a:ext cx="113823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48995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29063" y="449695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50997" y="449695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90297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4365104"/>
            <a:ext cx="81369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5325803"/>
            <a:ext cx="81369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4784"/>
            <a:ext cx="105346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874" y="4365104"/>
            <a:ext cx="927357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874" y="5314228"/>
            <a:ext cx="927357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933279"/>
            <a:ext cx="7416824" cy="1367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7230" y="5650197"/>
            <a:ext cx="709101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16832"/>
            <a:ext cx="3895725" cy="2543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913893"/>
            <a:ext cx="56166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955614"/>
            <a:ext cx="561662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981200"/>
            <a:ext cx="8515350" cy="2895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8136" y="3284984"/>
            <a:ext cx="9130392" cy="15918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916832"/>
            <a:ext cx="10410825" cy="3228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56040" y="1883777"/>
            <a:ext cx="2736304" cy="1401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64352" y="1883777"/>
            <a:ext cx="2736304" cy="14012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42900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4676" y="3429000"/>
            <a:ext cx="150899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55503" y="3429000"/>
            <a:ext cx="150899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90586" y="4426061"/>
            <a:ext cx="5421437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6792"/>
            <a:ext cx="11239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" y="1556792"/>
            <a:ext cx="10448925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36912"/>
            <a:ext cx="1033703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93438"/>
            <a:ext cx="1033703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430987"/>
            <a:ext cx="10441160" cy="1507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14562"/>
            <a:ext cx="6067425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135441"/>
            <a:ext cx="936104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96140"/>
            <a:ext cx="936104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85925"/>
            <a:ext cx="113442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172448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39136" y="3750051"/>
            <a:ext cx="1012448" cy="1263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7" y="1364704"/>
            <a:ext cx="11020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412776"/>
            <a:ext cx="1134427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570077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28498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28800"/>
            <a:ext cx="11296650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28498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184482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34594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8858250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400256" y="234888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64590" y="398091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47901" y="565923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</Words>
  <Application>Microsoft Office PowerPoint</Application>
  <PresentationFormat>宽屏</PresentationFormat>
  <Paragraphs>4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2025-12-17T05:34:13Z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