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2995612"/>
            <a:ext cx="1090612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844824"/>
            <a:ext cx="8924925" cy="3933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4343588"/>
            <a:ext cx="763284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5011844"/>
            <a:ext cx="763284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132856"/>
            <a:ext cx="8753475" cy="2952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2924944"/>
            <a:ext cx="943304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3700447"/>
            <a:ext cx="943304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71464" y="4521933"/>
            <a:ext cx="943304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549" y="1484784"/>
            <a:ext cx="10610850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140968"/>
            <a:ext cx="456247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43000" y="825252"/>
            <a:ext cx="10378437" cy="5772100"/>
            <a:chOff x="1143000" y="620688"/>
            <a:chExt cx="10378437" cy="57721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43000" y="620688"/>
              <a:ext cx="9906000" cy="1552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60956" y="2420888"/>
              <a:ext cx="5219700" cy="6000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06512" y="2439673"/>
              <a:ext cx="5114925" cy="5524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65731" y="3268588"/>
              <a:ext cx="5010150" cy="312420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160956" y="2555938"/>
            <a:ext cx="10479660" cy="14491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85585" y="4183174"/>
            <a:ext cx="6754631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285585" y="5120723"/>
            <a:ext cx="6754631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285585" y="5954100"/>
            <a:ext cx="6754631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905000"/>
            <a:ext cx="6515100" cy="3048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4283412"/>
            <a:ext cx="763284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8185" y="1052736"/>
            <a:ext cx="9858375" cy="5505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278185" y="1916832"/>
            <a:ext cx="7986167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78185" y="2599738"/>
            <a:ext cx="7986167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78185" y="3450516"/>
            <a:ext cx="7986167" cy="12026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78185" y="4926249"/>
            <a:ext cx="7986167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78185" y="5829074"/>
            <a:ext cx="10074399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268760"/>
            <a:ext cx="10677525" cy="2343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5216" y="3778100"/>
            <a:ext cx="2646928" cy="2891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121236" y="1885670"/>
            <a:ext cx="8793892" cy="3775578"/>
            <a:chOff x="1121236" y="1484784"/>
            <a:chExt cx="8793892" cy="37755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1484784"/>
              <a:ext cx="6115050" cy="5715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48128" y="1484784"/>
              <a:ext cx="2667000" cy="5905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21236" y="2305773"/>
              <a:ext cx="2657475" cy="5334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21236" y="3088662"/>
              <a:ext cx="5286375" cy="2171700"/>
            </a:xfrm>
            <a:prstGeom prst="rect">
              <a:avLst/>
            </a:prstGeom>
          </p:spPr>
        </p:pic>
      </p:grpSp>
      <p:sp useBgFill="1">
        <p:nvSpPr>
          <p:cNvPr id="8" name="矩形 7"/>
          <p:cNvSpPr/>
          <p:nvPr/>
        </p:nvSpPr>
        <p:spPr>
          <a:xfrm>
            <a:off x="983432" y="2570471"/>
            <a:ext cx="943304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83432" y="3429000"/>
            <a:ext cx="943304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983432" y="4285527"/>
            <a:ext cx="943304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983432" y="5026306"/>
            <a:ext cx="943304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700808"/>
            <a:ext cx="1065847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0643" y="871686"/>
            <a:ext cx="10067925" cy="5581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140643" y="1607284"/>
            <a:ext cx="4739333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40643" y="2533258"/>
            <a:ext cx="4739333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40643" y="3412934"/>
            <a:ext cx="4739333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140643" y="4142139"/>
            <a:ext cx="4739333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40643" y="4963942"/>
            <a:ext cx="4739333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140643" y="5727871"/>
            <a:ext cx="4739333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412776"/>
            <a:ext cx="8810625" cy="4772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367808" y="1412776"/>
            <a:ext cx="4248472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42643" y="2199854"/>
            <a:ext cx="3413197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655840" y="2199854"/>
            <a:ext cx="5599086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42643" y="3044806"/>
            <a:ext cx="7445645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42643" y="3889758"/>
            <a:ext cx="7445645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91888" y="4774055"/>
            <a:ext cx="4493317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733620" y="4702485"/>
            <a:ext cx="4493317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291888" y="5496855"/>
            <a:ext cx="4493317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2950" y="1268760"/>
            <a:ext cx="10706100" cy="2419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5" y="3670126"/>
            <a:ext cx="4476750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836712"/>
            <a:ext cx="9277350" cy="5637436"/>
            <a:chOff x="1055440" y="1414462"/>
            <a:chExt cx="9277350" cy="56374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55440" y="1414462"/>
              <a:ext cx="9277350" cy="4029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71464" y="5661248"/>
              <a:ext cx="4686300" cy="13906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293878" y="2516455"/>
            <a:ext cx="7682442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93878" y="3338257"/>
            <a:ext cx="7682442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93878" y="4125335"/>
            <a:ext cx="7682442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93878" y="5028160"/>
            <a:ext cx="7682442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293878" y="5826813"/>
            <a:ext cx="7682442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075" y="1988840"/>
            <a:ext cx="4733925" cy="3076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0750" y="2736486"/>
            <a:ext cx="554733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0750" y="3593013"/>
            <a:ext cx="554733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40750" y="4356942"/>
            <a:ext cx="554733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2025-12-17T07:44:17Z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