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986087"/>
            <a:ext cx="1111567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95375" y="476672"/>
            <a:ext cx="10001250" cy="6115000"/>
            <a:chOff x="1095375" y="476672"/>
            <a:chExt cx="10001250" cy="6115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5375" y="4077072"/>
              <a:ext cx="10001250" cy="2514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2212" y="476672"/>
              <a:ext cx="7267575" cy="3476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488901" y="1772816"/>
            <a:ext cx="8639547" cy="3825631"/>
            <a:chOff x="1093862" y="1412776"/>
            <a:chExt cx="8639547" cy="38256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412776"/>
              <a:ext cx="1924050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204864"/>
              <a:ext cx="2314575" cy="523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2996952"/>
              <a:ext cx="2390775" cy="5048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49199" y="2996952"/>
              <a:ext cx="2247900" cy="6096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51984" y="2982255"/>
              <a:ext cx="3781425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93862" y="3819182"/>
              <a:ext cx="4210050" cy="141922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468489" y="2399372"/>
            <a:ext cx="5491607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68489" y="3232749"/>
            <a:ext cx="9092007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468489" y="4251322"/>
            <a:ext cx="9092007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468489" y="5049975"/>
            <a:ext cx="9092007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9225"/>
            <a:ext cx="8982075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38287" y="3933056"/>
            <a:ext cx="8054057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38287" y="4754859"/>
            <a:ext cx="8054057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262187"/>
            <a:ext cx="5553075" cy="2333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094205"/>
            <a:ext cx="640871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800260"/>
            <a:ext cx="640871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520" y="260648"/>
            <a:ext cx="7696200" cy="6429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800494" y="1052736"/>
            <a:ext cx="681578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00494" y="1862964"/>
            <a:ext cx="681578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00494" y="2823663"/>
            <a:ext cx="242329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223792" y="2823663"/>
            <a:ext cx="619268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800494" y="3622316"/>
            <a:ext cx="782389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800494" y="4508508"/>
            <a:ext cx="7823898" cy="12967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800494" y="5763631"/>
            <a:ext cx="7823898" cy="9263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90575" y="1412776"/>
            <a:ext cx="10610850" cy="5281017"/>
            <a:chOff x="790575" y="1412776"/>
            <a:chExt cx="10610850" cy="52810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0575" y="1412776"/>
              <a:ext cx="10610850" cy="1619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47950" y="3140968"/>
              <a:ext cx="6896100" cy="35528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268760"/>
            <a:ext cx="10020300" cy="252412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969334" y="3928293"/>
            <a:ext cx="10091936" cy="2273226"/>
            <a:chOff x="969334" y="3928293"/>
            <a:chExt cx="10091936" cy="2273226"/>
          </a:xfrm>
        </p:grpSpPr>
        <p:grpSp>
          <p:nvGrpSpPr>
            <p:cNvPr id="7" name="组合 6"/>
            <p:cNvGrpSpPr/>
            <p:nvPr/>
          </p:nvGrpSpPr>
          <p:grpSpPr>
            <a:xfrm>
              <a:off x="983432" y="3928293"/>
              <a:ext cx="10077838" cy="552450"/>
              <a:chOff x="983432" y="3928293"/>
              <a:chExt cx="10077838" cy="55245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432" y="3933056"/>
                <a:ext cx="2924175" cy="5429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07607" y="3933056"/>
                <a:ext cx="2847975" cy="5429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35714" y="3928293"/>
                <a:ext cx="2105025" cy="55245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956245" y="3947343"/>
                <a:ext cx="2105025" cy="514350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69334" y="4725144"/>
              <a:ext cx="6829425" cy="147637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996831" y="3861048"/>
            <a:ext cx="1035575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96831" y="4725144"/>
            <a:ext cx="243487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3428409" y="4725144"/>
            <a:ext cx="2811607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96831" y="5567724"/>
            <a:ext cx="826752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61975"/>
            <a:ext cx="8810625" cy="5734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71464" y="1319252"/>
            <a:ext cx="244827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53382" y="1319252"/>
            <a:ext cx="500691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2279950"/>
            <a:ext cx="453650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07968" y="2279950"/>
            <a:ext cx="453650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3217499"/>
            <a:ext cx="453650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71464" y="4004577"/>
            <a:ext cx="453650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71464" y="4918977"/>
            <a:ext cx="453650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71464" y="5682906"/>
            <a:ext cx="655272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6"/>
            <a:ext cx="10648950" cy="3486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403" y="4190421"/>
            <a:ext cx="4422845" cy="260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2512" y="1340768"/>
            <a:ext cx="10086975" cy="51244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52512" y="3233405"/>
            <a:ext cx="374734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28929" y="1311386"/>
            <a:ext cx="6283695" cy="34137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3902993"/>
            <a:ext cx="432048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424" y="4941168"/>
            <a:ext cx="504056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11424" y="5925016"/>
            <a:ext cx="504056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15480" y="1176933"/>
            <a:ext cx="7277100" cy="5132387"/>
            <a:chOff x="1127448" y="1412776"/>
            <a:chExt cx="7277100" cy="51323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412776"/>
              <a:ext cx="7277100" cy="4400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6023" y="6021288"/>
              <a:ext cx="3609975" cy="5238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444055" y="1988840"/>
            <a:ext cx="825234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44055" y="2891665"/>
            <a:ext cx="825234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44055" y="3944961"/>
            <a:ext cx="825234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44055" y="4941168"/>
            <a:ext cx="825234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444055" y="5554627"/>
            <a:ext cx="825234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114" y="1916832"/>
            <a:ext cx="6915150" cy="3286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759412"/>
            <a:ext cx="714779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3558065"/>
            <a:ext cx="714779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4391442"/>
            <a:ext cx="714779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714500"/>
            <a:ext cx="106870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2025-12-17T07:50:54Z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