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31" r:id="rId3"/>
    <p:sldId id="332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148012"/>
            <a:ext cx="58959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16832"/>
            <a:ext cx="675322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33893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644121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512222"/>
            <a:ext cx="777686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65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1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348880"/>
            <a:ext cx="10687050" cy="1666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131446"/>
            <a:ext cx="2232248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07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7979" y="4869160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862" y="1484784"/>
            <a:ext cx="11344275" cy="5068019"/>
            <a:chOff x="423862" y="1340768"/>
            <a:chExt cx="11344275" cy="50680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340768"/>
              <a:ext cx="1134427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84985" y="3140968"/>
              <a:ext cx="2999447" cy="326781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216653"/>
              <a:ext cx="4381500" cy="609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6886" y="5159183"/>
              <a:ext cx="146685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1802" y="5180735"/>
              <a:ext cx="1533525" cy="55245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88488" y="3356992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19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16832"/>
            <a:ext cx="113157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72816"/>
            <a:ext cx="1036320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4325" y="2852936"/>
            <a:ext cx="3943350" cy="2905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41509" y="1848931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5" y="2636912"/>
            <a:ext cx="3905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56792"/>
            <a:ext cx="10477500" cy="25622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55440" y="4437594"/>
            <a:ext cx="7926161" cy="1511686"/>
            <a:chOff x="1055440" y="4120505"/>
            <a:chExt cx="7926161" cy="1511686"/>
          </a:xfrm>
        </p:grpSpPr>
        <p:grpSp>
          <p:nvGrpSpPr>
            <p:cNvPr id="5" name="组合 4"/>
            <p:cNvGrpSpPr/>
            <p:nvPr/>
          </p:nvGrpSpPr>
          <p:grpSpPr>
            <a:xfrm>
              <a:off x="1055440" y="4120505"/>
              <a:ext cx="7319737" cy="590550"/>
              <a:chOff x="1055440" y="4120505"/>
              <a:chExt cx="7319737" cy="5905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4149080"/>
                <a:ext cx="6096000" cy="56197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36927" y="4120505"/>
                <a:ext cx="1238250" cy="59055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226890" y="5085184"/>
              <a:ext cx="7754711" cy="547007"/>
              <a:chOff x="1226890" y="5085184"/>
              <a:chExt cx="7754711" cy="547007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26890" y="5085184"/>
                <a:ext cx="5924550" cy="5143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38526" y="5108316"/>
                <a:ext cx="1743075" cy="523875"/>
              </a:xfrm>
              <a:prstGeom prst="rect">
                <a:avLst/>
              </a:prstGeom>
            </p:spPr>
          </p:pic>
        </p:grpSp>
      </p:grpSp>
      <p:sp useBgFill="1">
        <p:nvSpPr>
          <p:cNvPr id="11" name="矩形 10"/>
          <p:cNvSpPr/>
          <p:nvPr/>
        </p:nvSpPr>
        <p:spPr>
          <a:xfrm>
            <a:off x="1045690" y="4500045"/>
            <a:ext cx="9154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45690" y="5321848"/>
            <a:ext cx="915476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00808"/>
            <a:ext cx="59436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0995" y="2492896"/>
            <a:ext cx="8281429" cy="2376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4968630"/>
            <a:ext cx="7128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96119"/>
            <a:ext cx="115347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85416" y="404664"/>
            <a:ext cx="9648825" cy="6145857"/>
            <a:chOff x="1285416" y="548680"/>
            <a:chExt cx="9648825" cy="61458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48680"/>
              <a:ext cx="8886825" cy="3552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5416" y="4437112"/>
              <a:ext cx="9648825" cy="22574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54311" y="1268760"/>
            <a:ext cx="9278193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85416" y="2636912"/>
            <a:ext cx="8338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85416" y="3409957"/>
            <a:ext cx="83389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33722" y="4274053"/>
            <a:ext cx="519432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528048" y="4340671"/>
            <a:ext cx="34563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76725" y="5138149"/>
            <a:ext cx="1026389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76725" y="5935627"/>
            <a:ext cx="1026389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075" y="3284984"/>
            <a:ext cx="413385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768"/>
            <a:ext cx="10601325" cy="16287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83432" y="3212976"/>
            <a:ext cx="7750596" cy="3092510"/>
            <a:chOff x="983432" y="3212976"/>
            <a:chExt cx="7750596" cy="3092510"/>
          </a:xfrm>
        </p:grpSpPr>
        <p:grpSp>
          <p:nvGrpSpPr>
            <p:cNvPr id="5" name="组合 4"/>
            <p:cNvGrpSpPr/>
            <p:nvPr/>
          </p:nvGrpSpPr>
          <p:grpSpPr>
            <a:xfrm>
              <a:off x="983432" y="3212976"/>
              <a:ext cx="7333750" cy="609600"/>
              <a:chOff x="1055440" y="3356992"/>
              <a:chExt cx="7333750" cy="6096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5440" y="3356992"/>
                <a:ext cx="6105525" cy="60960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17590" y="3361528"/>
                <a:ext cx="1371600" cy="590550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1050107" y="4031991"/>
              <a:ext cx="7683921" cy="542925"/>
              <a:chOff x="1050107" y="4031991"/>
              <a:chExt cx="7683921" cy="542925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50107" y="4066009"/>
                <a:ext cx="6038850" cy="47625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48128" y="4031991"/>
                <a:ext cx="1485900" cy="54292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0107" y="4791011"/>
              <a:ext cx="5353050" cy="1514475"/>
            </a:xfrm>
            <a:prstGeom prst="rect">
              <a:avLst/>
            </a:prstGeom>
          </p:spPr>
        </p:pic>
      </p:grpSp>
      <p:sp useBgFill="1">
        <p:nvSpPr>
          <p:cNvPr id="11" name="矩形 10"/>
          <p:cNvSpPr/>
          <p:nvPr/>
        </p:nvSpPr>
        <p:spPr>
          <a:xfrm>
            <a:off x="1042917" y="3193933"/>
            <a:ext cx="94455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42917" y="3986021"/>
            <a:ext cx="94455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83432" y="4749950"/>
            <a:ext cx="94455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3432" y="5641200"/>
            <a:ext cx="944557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844824"/>
            <a:ext cx="90392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421542"/>
            <a:ext cx="993710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51022" y="1411982"/>
            <a:ext cx="10525125" cy="4897338"/>
            <a:chOff x="1251022" y="836712"/>
            <a:chExt cx="10525125" cy="48973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1022" y="3429000"/>
              <a:ext cx="10525125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836712"/>
              <a:ext cx="9105900" cy="2390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309815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87688" y="2309815"/>
            <a:ext cx="53285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3207648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71281" y="3207648"/>
            <a:ext cx="40324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4076276"/>
            <a:ext cx="10920536" cy="14409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5753274"/>
            <a:ext cx="67687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" y="908720"/>
            <a:ext cx="1119187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520486" cy="32986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1689" y="4164667"/>
            <a:ext cx="3712078" cy="2621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71355" y="3429000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0266"/>
            <a:ext cx="10703172" cy="23854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174" y="3689776"/>
            <a:ext cx="3717754" cy="276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951752" y="2833893"/>
            <a:ext cx="316858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10378" cy="4241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3" y="4293096"/>
            <a:ext cx="3119611" cy="24063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02216" y="4298125"/>
            <a:ext cx="136866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764704"/>
            <a:ext cx="10015270" cy="3989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861048"/>
            <a:ext cx="3577554" cy="23671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3" y="6093296"/>
            <a:ext cx="10928722" cy="3853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135560" y="3101690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51319" y="4009171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1485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399" y="2447900"/>
            <a:ext cx="3505200" cy="27813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55440" y="5242145"/>
            <a:ext cx="7465899" cy="1238250"/>
            <a:chOff x="1055440" y="5242145"/>
            <a:chExt cx="7465899" cy="123825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5548114"/>
              <a:ext cx="110490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88081" y="5242145"/>
              <a:ext cx="1190625" cy="12382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83235" y="5496145"/>
              <a:ext cx="1019175" cy="6096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06939" y="5470745"/>
              <a:ext cx="914400" cy="533400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10168078" y="2303569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43125"/>
            <a:ext cx="11410950" cy="2571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13144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04962"/>
            <a:ext cx="11325225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63752" y="4407356"/>
            <a:ext cx="100811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5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844824"/>
            <a:ext cx="11363325" cy="3714750"/>
            <a:chOff x="414337" y="1940049"/>
            <a:chExt cx="11363325" cy="3714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940049"/>
              <a:ext cx="1136332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2787" y="3645024"/>
              <a:ext cx="5686425" cy="20097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68078" y="278503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66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3973297"/>
            <a:ext cx="4286250" cy="262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240016" y="321297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6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86520"/>
            <a:ext cx="113919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0" y="3813001"/>
            <a:ext cx="52197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57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84784"/>
            <a:ext cx="10753725" cy="26384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19137" y="4221088"/>
            <a:ext cx="8300130" cy="2178932"/>
            <a:chOff x="719137" y="4221088"/>
            <a:chExt cx="8300130" cy="2178932"/>
          </a:xfrm>
        </p:grpSpPr>
        <p:grpSp>
          <p:nvGrpSpPr>
            <p:cNvPr id="6" name="组合 5"/>
            <p:cNvGrpSpPr/>
            <p:nvPr/>
          </p:nvGrpSpPr>
          <p:grpSpPr>
            <a:xfrm>
              <a:off x="719137" y="4221088"/>
              <a:ext cx="8300130" cy="590550"/>
              <a:chOff x="719137" y="4221088"/>
              <a:chExt cx="8300130" cy="59055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9137" y="4221088"/>
                <a:ext cx="5143500" cy="5905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76017" y="4268259"/>
                <a:ext cx="3143250" cy="5143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4862" y="5085184"/>
              <a:ext cx="2486025" cy="5238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4862" y="5885670"/>
              <a:ext cx="3390900" cy="51435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2485980" y="3337949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30731" y="4213466"/>
            <a:ext cx="93257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30731" y="5013176"/>
            <a:ext cx="93257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30731" y="5904427"/>
            <a:ext cx="93257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95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2025-12-17T02:33:00Z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