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3124200"/>
            <a:ext cx="61055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49289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015010"/>
            <a:ext cx="10458573" cy="53663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92200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07707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32856"/>
            <a:ext cx="1125855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4221088"/>
            <a:ext cx="20882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00808"/>
            <a:ext cx="113347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725144"/>
            <a:ext cx="24482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8943975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671452"/>
            <a:ext cx="96490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3" y="2564904"/>
            <a:ext cx="8871967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264181"/>
            <a:ext cx="96490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109133"/>
            <a:ext cx="96490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896212"/>
            <a:ext cx="96490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85950"/>
            <a:ext cx="88963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3562" y="3501008"/>
            <a:ext cx="938492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3562" y="4357534"/>
            <a:ext cx="938492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340768"/>
            <a:ext cx="11315700" cy="4680942"/>
            <a:chOff x="438150" y="1340768"/>
            <a:chExt cx="11315700" cy="468094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1619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1475" y="3068960"/>
              <a:ext cx="3829050" cy="2952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71700"/>
            <a:ext cx="105346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5122" y="836712"/>
            <a:ext cx="10861590" cy="5904656"/>
            <a:chOff x="935122" y="836712"/>
            <a:chExt cx="10861590" cy="59046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5122" y="836712"/>
              <a:ext cx="10861590" cy="43464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081997"/>
              <a:ext cx="10593064" cy="1659371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84232" y="3512217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86926" y="4437112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80061" y="5143168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56375" y="6045994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6229350" cy="456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2348880"/>
            <a:ext cx="9577064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645024"/>
            <a:ext cx="9577064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858109"/>
            <a:ext cx="9793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589240"/>
            <a:ext cx="9793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82962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276872"/>
            <a:ext cx="3886200" cy="3181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99456" y="2204864"/>
            <a:ext cx="396044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469067"/>
            <a:ext cx="3960440" cy="11840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6712" y="4657475"/>
            <a:ext cx="374515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458222"/>
            <a:ext cx="4033184" cy="10148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88624" y="5714403"/>
            <a:ext cx="27355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87058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20888"/>
            <a:ext cx="828092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645024"/>
            <a:ext cx="828092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942191"/>
            <a:ext cx="828092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28800"/>
            <a:ext cx="109632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5203492"/>
            <a:ext cx="11521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89684" y="5275500"/>
            <a:ext cx="12683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62600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550618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132856"/>
            <a:ext cx="84010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3563" y="764704"/>
            <a:ext cx="10549061" cy="5976664"/>
            <a:chOff x="1127448" y="836712"/>
            <a:chExt cx="10549061" cy="5976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836712"/>
              <a:ext cx="10549061" cy="242224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9627" y="3241439"/>
              <a:ext cx="10434970" cy="3571937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44472" y="249289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1042" y="719501"/>
            <a:ext cx="10735670" cy="5805843"/>
            <a:chOff x="395287" y="1484784"/>
            <a:chExt cx="11401425" cy="61658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484784"/>
              <a:ext cx="11401425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974267"/>
              <a:ext cx="8867775" cy="1676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428204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55779"/>
            <a:ext cx="11325225" cy="556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227687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767796"/>
            <a:ext cx="201622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04986"/>
            <a:ext cx="10658475" cy="5992366"/>
            <a:chOff x="1055440" y="573385"/>
            <a:chExt cx="10658475" cy="5992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73385"/>
              <a:ext cx="8467725" cy="429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013176"/>
              <a:ext cx="10658475" cy="1552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1628800"/>
            <a:ext cx="360040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808136" y="1916832"/>
            <a:ext cx="45282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3356992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27448" y="4271392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5002523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5893774"/>
            <a:ext cx="1072919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9630" y="494069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109156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2025-12-17T04:33:46Z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