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7" r:id="rId25"/>
    <p:sldId id="348" r:id="rId26"/>
    <p:sldId id="349" r:id="rId27"/>
    <p:sldId id="350" r:id="rId28"/>
    <p:sldId id="353" r:id="rId29"/>
    <p:sldId id="354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88929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1662" y="3119437"/>
            <a:ext cx="844867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71464" y="908720"/>
            <a:ext cx="10261599" cy="5726403"/>
            <a:chOff x="442912" y="548680"/>
            <a:chExt cx="11306175" cy="630932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2912" y="548680"/>
              <a:ext cx="11306175" cy="4438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8712" y="5153025"/>
              <a:ext cx="10620375" cy="17049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5087888" y="5861510"/>
            <a:ext cx="801497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0860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556792"/>
            <a:ext cx="11401425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465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700808"/>
            <a:ext cx="10706100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3282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989"/>
          <a:stretch/>
        </p:blipFill>
        <p:spPr>
          <a:xfrm>
            <a:off x="1343472" y="1196752"/>
            <a:ext cx="10009112" cy="5219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34063" y="2276872"/>
            <a:ext cx="10018521" cy="14401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34063" y="3998518"/>
            <a:ext cx="9226433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334063" y="4959217"/>
            <a:ext cx="9226433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334063" y="5723146"/>
            <a:ext cx="9226433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78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809750"/>
            <a:ext cx="11344275" cy="323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6445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025" y="1628800"/>
            <a:ext cx="10267950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1972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55463" y="831549"/>
            <a:ext cx="8656961" cy="5909819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832304" y="3045810"/>
            <a:ext cx="801497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5335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556792"/>
            <a:ext cx="11391900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9442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268760"/>
            <a:ext cx="10810875" cy="1504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7125" y="2924944"/>
            <a:ext cx="4857750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691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628800"/>
            <a:ext cx="10782300" cy="4391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696400" y="1617225"/>
            <a:ext cx="151216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5294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268760"/>
            <a:ext cx="11296650" cy="5324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3936230"/>
            <a:ext cx="295232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839416" y="1556792"/>
            <a:ext cx="10775727" cy="4752528"/>
            <a:chOff x="767408" y="1412776"/>
            <a:chExt cx="10775727" cy="4752528"/>
          </a:xfrm>
        </p:grpSpPr>
        <p:grpSp>
          <p:nvGrpSpPr>
            <p:cNvPr id="6" name="组合 5"/>
            <p:cNvGrpSpPr/>
            <p:nvPr/>
          </p:nvGrpSpPr>
          <p:grpSpPr>
            <a:xfrm>
              <a:off x="767408" y="1412776"/>
              <a:ext cx="10772775" cy="1344538"/>
              <a:chOff x="767408" y="1412776"/>
              <a:chExt cx="10772775" cy="1344538"/>
            </a:xfrm>
          </p:grpSpPr>
          <p:grpSp>
            <p:nvGrpSpPr>
              <p:cNvPr id="4" name="组合 3"/>
              <p:cNvGrpSpPr/>
              <p:nvPr/>
            </p:nvGrpSpPr>
            <p:grpSpPr>
              <a:xfrm>
                <a:off x="767408" y="1412776"/>
                <a:ext cx="10772775" cy="514350"/>
                <a:chOff x="1055440" y="1412776"/>
                <a:chExt cx="10772775" cy="514350"/>
              </a:xfrm>
            </p:grpSpPr>
            <p:pic>
              <p:nvPicPr>
                <p:cNvPr id="2" name="图片 1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1055440" y="1412776"/>
                  <a:ext cx="5448300" cy="514350"/>
                </a:xfrm>
                <a:prstGeom prst="rect">
                  <a:avLst/>
                </a:prstGeom>
              </p:spPr>
            </p:pic>
            <p:pic>
              <p:nvPicPr>
                <p:cNvPr id="3" name="图片 2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6503740" y="1476276"/>
                  <a:ext cx="5324475" cy="438150"/>
                </a:xfrm>
                <a:prstGeom prst="rect">
                  <a:avLst/>
                </a:prstGeom>
              </p:spPr>
            </p:pic>
          </p:grpSp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67408" y="2204864"/>
                <a:ext cx="4152900" cy="552450"/>
              </a:xfrm>
              <a:prstGeom prst="rect">
                <a:avLst/>
              </a:prstGeom>
            </p:spPr>
          </p:pic>
        </p:grpSp>
        <p:grpSp>
          <p:nvGrpSpPr>
            <p:cNvPr id="9" name="组合 8"/>
            <p:cNvGrpSpPr/>
            <p:nvPr/>
          </p:nvGrpSpPr>
          <p:grpSpPr>
            <a:xfrm>
              <a:off x="776933" y="3035052"/>
              <a:ext cx="10766202" cy="552450"/>
              <a:chOff x="776933" y="3035052"/>
              <a:chExt cx="10766202" cy="552450"/>
            </a:xfrm>
          </p:grpSpPr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76933" y="3035052"/>
                <a:ext cx="5438775" cy="552450"/>
              </a:xfrm>
              <a:prstGeom prst="rect">
                <a:avLst/>
              </a:prstGeom>
            </p:spPr>
          </p:pic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256760" y="3035052"/>
                <a:ext cx="5286375" cy="552450"/>
              </a:xfrm>
              <a:prstGeom prst="rect">
                <a:avLst/>
              </a:prstGeom>
            </p:spPr>
          </p:pic>
        </p:grp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76933" y="3865240"/>
              <a:ext cx="8429625" cy="59055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67408" y="4746079"/>
              <a:ext cx="9839325" cy="1419225"/>
            </a:xfrm>
            <a:prstGeom prst="rect">
              <a:avLst/>
            </a:prstGeom>
          </p:spPr>
        </p:pic>
      </p:grpSp>
      <p:sp useBgFill="1">
        <p:nvSpPr>
          <p:cNvPr id="13" name="矩形 12"/>
          <p:cNvSpPr/>
          <p:nvPr/>
        </p:nvSpPr>
        <p:spPr>
          <a:xfrm>
            <a:off x="848941" y="3115253"/>
            <a:ext cx="10935691" cy="6162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848941" y="4018078"/>
            <a:ext cx="10935691" cy="6162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848941" y="4869160"/>
            <a:ext cx="10935691" cy="6162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>
          <a:xfrm>
            <a:off x="848941" y="5719556"/>
            <a:ext cx="10935691" cy="6162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7417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1700808"/>
            <a:ext cx="10677525" cy="4133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510527" y="1700808"/>
            <a:ext cx="4401897" cy="17281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3454823"/>
            <a:ext cx="10677525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3432" y="4253476"/>
            <a:ext cx="10677525" cy="176781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226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84784"/>
            <a:ext cx="11334750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986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700808"/>
            <a:ext cx="10925175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0607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916832"/>
            <a:ext cx="10734675" cy="4219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886791" y="2832257"/>
            <a:ext cx="2097641" cy="137469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4810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2060848"/>
            <a:ext cx="10687050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2515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628800"/>
            <a:ext cx="10658475" cy="4505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2492896"/>
            <a:ext cx="583264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5400" y="3222102"/>
            <a:ext cx="583264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95400" y="3928158"/>
            <a:ext cx="6624736" cy="13730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81386" y="5517232"/>
            <a:ext cx="6106702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9360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844824"/>
            <a:ext cx="10696575" cy="3781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079776" y="1772816"/>
            <a:ext cx="3744416" cy="197626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40460" y="3777464"/>
            <a:ext cx="10711555" cy="21718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0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757362"/>
            <a:ext cx="9144000" cy="3343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2516046"/>
            <a:ext cx="9649072" cy="12961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27448" y="3804493"/>
            <a:ext cx="9649072" cy="12961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8861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772816"/>
            <a:ext cx="10782300" cy="3933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6031" y="3085110"/>
            <a:ext cx="10594585" cy="11359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46031" y="4378152"/>
            <a:ext cx="10719701" cy="178715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6351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2100262"/>
            <a:ext cx="11296650" cy="2657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294503" y="2134987"/>
            <a:ext cx="1233545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094416" y="2158137"/>
            <a:ext cx="2318601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248128" y="3113265"/>
            <a:ext cx="288032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41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700808"/>
            <a:ext cx="11296650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1638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6762" y="1157068"/>
            <a:ext cx="10658475" cy="5724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00456" y="2132856"/>
            <a:ext cx="801497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338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268760"/>
            <a:ext cx="11296650" cy="2638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6732" y="3996680"/>
            <a:ext cx="3678535" cy="27628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8184232" y="3169147"/>
            <a:ext cx="108012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760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844824"/>
            <a:ext cx="1132522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7932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484784"/>
            <a:ext cx="10772775" cy="1885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5287" y="3370734"/>
            <a:ext cx="3781425" cy="32575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3552570" y="2497322"/>
            <a:ext cx="801497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144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343472" y="980728"/>
            <a:ext cx="10049768" cy="5366198"/>
            <a:chOff x="366712" y="1323975"/>
            <a:chExt cx="11458575" cy="611844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6712" y="1323975"/>
              <a:ext cx="11458575" cy="4210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5661248"/>
              <a:ext cx="10706100" cy="17811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2279576" y="5563387"/>
            <a:ext cx="108012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916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</TotalTime>
  <Words>1</Words>
  <Application>Microsoft Office PowerPoint</Application>
  <PresentationFormat>宽屏</PresentationFormat>
  <Paragraphs>1</Paragraphs>
  <Slides>29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2025-12-17T04:11:12Z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