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82" y="2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3009900"/>
            <a:ext cx="116967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4968552" cy="60872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1444" y="2348880"/>
            <a:ext cx="10009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1444" y="3622096"/>
            <a:ext cx="10009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1444" y="4791139"/>
            <a:ext cx="1000911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1444" y="6018055"/>
            <a:ext cx="10009112" cy="5627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6629400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31631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56829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813056"/>
            <a:ext cx="10009112" cy="842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221" y="1335360"/>
            <a:ext cx="585787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8904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229200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92964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00751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63934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463262"/>
            <a:ext cx="10009112" cy="11509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543" y="1556792"/>
            <a:ext cx="65246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85679"/>
            <a:ext cx="10009112" cy="1394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642982"/>
            <a:ext cx="10009112" cy="11019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96752"/>
            <a:ext cx="64865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31630"/>
            <a:ext cx="10009112" cy="14894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192363"/>
            <a:ext cx="10009112" cy="13968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690963"/>
            <a:ext cx="10009112" cy="6183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6981825" cy="583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20888"/>
            <a:ext cx="1000911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675608"/>
            <a:ext cx="1000911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1444" y="5288508"/>
            <a:ext cx="1000911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6505575" cy="585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201866"/>
            <a:ext cx="10009112" cy="1443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1444" y="3639741"/>
            <a:ext cx="10009112" cy="1443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1444" y="5077616"/>
            <a:ext cx="10009112" cy="14431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