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2990850"/>
            <a:ext cx="77438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412776"/>
            <a:ext cx="10706100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031677"/>
            <a:ext cx="158417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67608" y="5661248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60848"/>
            <a:ext cx="1056322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11824" y="3621623"/>
            <a:ext cx="2880320" cy="1293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58674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1628800"/>
            <a:ext cx="859155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815675"/>
            <a:ext cx="61206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03512" y="3718501"/>
            <a:ext cx="61206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679200"/>
            <a:ext cx="914501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5628324"/>
            <a:ext cx="914501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3487" y="817587"/>
            <a:ext cx="9725025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2348880"/>
            <a:ext cx="9289032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4039811"/>
            <a:ext cx="911098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780591"/>
            <a:ext cx="911098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47528" y="5637117"/>
            <a:ext cx="9110984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66887"/>
            <a:ext cx="105918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8250" y="908720"/>
            <a:ext cx="9715500" cy="5705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564904"/>
            <a:ext cx="4104456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38250" y="3861048"/>
            <a:ext cx="971550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38250" y="4833322"/>
            <a:ext cx="971550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38250" y="5851894"/>
            <a:ext cx="971550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84784"/>
            <a:ext cx="10601325" cy="4391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293096"/>
            <a:ext cx="95050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195921"/>
            <a:ext cx="950505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47850"/>
            <a:ext cx="845820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47186" y="3535755"/>
            <a:ext cx="847051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47186" y="4255835"/>
            <a:ext cx="847051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28800"/>
            <a:ext cx="106584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556792"/>
            <a:ext cx="106775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3573016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764704"/>
            <a:ext cx="9782175" cy="5514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05119" y="894587"/>
            <a:ext cx="958427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64252" y="2749121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33162" y="4300130"/>
            <a:ext cx="122307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35991" y="5515470"/>
            <a:ext cx="1386236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944" y="908720"/>
            <a:ext cx="9753600" cy="5643339"/>
            <a:chOff x="1219200" y="1052736"/>
            <a:chExt cx="9753600" cy="5643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9200" y="1052736"/>
              <a:ext cx="9753600" cy="2228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1544" y="3429000"/>
              <a:ext cx="6572250" cy="32670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978388" y="3319731"/>
            <a:ext cx="836608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78388" y="4245706"/>
            <a:ext cx="836608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78388" y="5090658"/>
            <a:ext cx="836608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78388" y="5889311"/>
            <a:ext cx="8366083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537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196752"/>
            <a:ext cx="987742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5862" y="850925"/>
            <a:ext cx="9820275" cy="5665316"/>
            <a:chOff x="1185862" y="850925"/>
            <a:chExt cx="9820275" cy="56653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4487" y="850925"/>
              <a:ext cx="8963025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85862" y="3573016"/>
              <a:ext cx="9820275" cy="2943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85862" y="3573016"/>
            <a:ext cx="1031073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72538" y="5165765"/>
            <a:ext cx="8811893" cy="12793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772816"/>
            <a:ext cx="98393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78162" y="2599651"/>
            <a:ext cx="1031843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78162" y="3398304"/>
            <a:ext cx="10318438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78162" y="4196957"/>
            <a:ext cx="10102414" cy="17235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437" y="682327"/>
            <a:ext cx="9763125" cy="5915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04686" y="4293096"/>
            <a:ext cx="1014789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04686" y="5091749"/>
            <a:ext cx="1014789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04686" y="5925126"/>
            <a:ext cx="10147897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00808"/>
            <a:ext cx="1062037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247723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00808"/>
            <a:ext cx="105822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247723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72816"/>
            <a:ext cx="10658475" cy="3886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00456" y="1879571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" y="1114425"/>
            <a:ext cx="10677525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6021288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132856"/>
            <a:ext cx="94869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812" y="1412776"/>
            <a:ext cx="10620375" cy="4961731"/>
            <a:chOff x="785812" y="1412776"/>
            <a:chExt cx="10620375" cy="49617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812" y="1412776"/>
              <a:ext cx="10620375" cy="2333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1000" y="3717032"/>
              <a:ext cx="10125075" cy="265747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200456" y="3823787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6916" y="1052736"/>
            <a:ext cx="10553700" cy="5753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480376" y="2372030"/>
            <a:ext cx="144016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51598" y="4039811"/>
            <a:ext cx="720080" cy="6133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58462" y="5370901"/>
            <a:ext cx="1037937" cy="12727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