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3086100"/>
            <a:ext cx="49339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135735"/>
            <a:ext cx="3221518" cy="253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327393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327"/>
          <a:stretch/>
        </p:blipFill>
        <p:spPr>
          <a:xfrm>
            <a:off x="433387" y="1124744"/>
            <a:ext cx="11325225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058" y="3816424"/>
            <a:ext cx="4095882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533650"/>
            <a:ext cx="10677525" cy="179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000" y="257995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51048" y="355222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340768"/>
            <a:ext cx="114490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72816"/>
            <a:ext cx="11144250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954882"/>
            <a:ext cx="3343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16832"/>
            <a:ext cx="108299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40023" y="196621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0407" y="1274068"/>
            <a:ext cx="10944225" cy="5467300"/>
            <a:chOff x="623887" y="1340768"/>
            <a:chExt cx="10944225" cy="5467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87" y="1340768"/>
              <a:ext cx="10944225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941168"/>
              <a:ext cx="8963025" cy="1866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04112" y="498732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0021" y="598274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75339"/>
            <a:ext cx="10578206" cy="599402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328498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36946" y="5960855"/>
            <a:ext cx="1842273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87" y="2946838"/>
            <a:ext cx="48482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16832"/>
            <a:ext cx="10782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16024" y="2276872"/>
            <a:ext cx="11784632" cy="3070394"/>
            <a:chOff x="216024" y="2016328"/>
            <a:chExt cx="11784632" cy="3070394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4077072"/>
              <a:ext cx="11599947" cy="1009650"/>
              <a:chOff x="685800" y="4434704"/>
              <a:chExt cx="11599947" cy="10096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5800" y="4434704"/>
                <a:ext cx="10820400" cy="1009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85647" y="4639491"/>
                <a:ext cx="800100" cy="600075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216024" y="2016328"/>
              <a:ext cx="11784632" cy="1803624"/>
              <a:chOff x="216024" y="1508880"/>
              <a:chExt cx="11784632" cy="180362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16024" y="1508880"/>
                <a:ext cx="11784632" cy="551968"/>
                <a:chOff x="407368" y="1484784"/>
                <a:chExt cx="11784632" cy="551968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368" y="1484784"/>
                  <a:ext cx="5905500" cy="514350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24600" y="1503352"/>
                  <a:ext cx="5867400" cy="533400"/>
                </a:xfrm>
                <a:prstGeom prst="rect">
                  <a:avLst/>
                </a:prstGeom>
              </p:spPr>
            </p:pic>
          </p:grpSp>
          <p:grpSp>
            <p:nvGrpSpPr>
              <p:cNvPr id="11" name="组合 10"/>
              <p:cNvGrpSpPr/>
              <p:nvPr/>
            </p:nvGrpSpPr>
            <p:grpSpPr>
              <a:xfrm>
                <a:off x="335360" y="2226654"/>
                <a:ext cx="6676181" cy="1085850"/>
                <a:chOff x="335360" y="2226654"/>
                <a:chExt cx="6676181" cy="1085850"/>
              </a:xfrm>
            </p:grpSpPr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5360" y="2226654"/>
                  <a:ext cx="5915025" cy="1085850"/>
                </a:xfrm>
                <a:prstGeom prst="rect">
                  <a:avLst/>
                </a:pr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0016" y="2504471"/>
                  <a:ext cx="771525" cy="676275"/>
                </a:xfrm>
                <a:prstGeom prst="rect">
                  <a:avLst/>
                </a:prstGeom>
              </p:spPr>
            </p:pic>
          </p:grpSp>
        </p:grpSp>
      </p:grpSp>
      <p:sp useBgFill="1">
        <p:nvSpPr>
          <p:cNvPr id="14" name="矩形 13"/>
          <p:cNvSpPr/>
          <p:nvPr/>
        </p:nvSpPr>
        <p:spPr>
          <a:xfrm>
            <a:off x="364118" y="4262439"/>
            <a:ext cx="11636537" cy="13268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32856"/>
            <a:ext cx="91344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088791"/>
            <a:ext cx="10297144" cy="1204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0812" y="4498069"/>
            <a:ext cx="887964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88840"/>
            <a:ext cx="105060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420888"/>
            <a:ext cx="1048702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48184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0587" y="1628800"/>
            <a:ext cx="10410825" cy="4540324"/>
            <a:chOff x="890587" y="1844824"/>
            <a:chExt cx="10410825" cy="45403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587" y="1844824"/>
              <a:ext cx="10410825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661248"/>
              <a:ext cx="84201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04975"/>
            <a:ext cx="105632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73016"/>
            <a:ext cx="532859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534400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81845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315222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275921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190321"/>
            <a:ext cx="88569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95562"/>
            <a:ext cx="11401425" cy="166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262586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9853" y="358655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38350"/>
            <a:ext cx="1094422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664" y="700608"/>
            <a:ext cx="10371952" cy="58967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22108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40"/>
            <a:ext cx="1123950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628800"/>
            <a:ext cx="104489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420888"/>
            <a:ext cx="10369152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1537" y="4725144"/>
            <a:ext cx="9337444" cy="13071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3251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614" y="2627013"/>
            <a:ext cx="2853546" cy="3861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864" y="2333455"/>
            <a:ext cx="4104456" cy="43359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51723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091" y="1117426"/>
            <a:ext cx="110585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2025-12-17T05:15:27Z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