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3067050"/>
            <a:ext cx="77819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6737" y="3959967"/>
            <a:ext cx="3438525" cy="2752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731108" y="3206370"/>
            <a:ext cx="74245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657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5479949"/>
            <a:ext cx="6749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2571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33056"/>
            <a:ext cx="8162925" cy="1600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00" y="3003580"/>
            <a:ext cx="401002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99456" y="220969"/>
            <a:ext cx="7467600" cy="6304375"/>
            <a:chOff x="1199456" y="188640"/>
            <a:chExt cx="7467600" cy="6304375"/>
          </a:xfrm>
        </p:grpSpPr>
        <p:grpSp>
          <p:nvGrpSpPr>
            <p:cNvPr id="4" name="组合 3"/>
            <p:cNvGrpSpPr/>
            <p:nvPr/>
          </p:nvGrpSpPr>
          <p:grpSpPr>
            <a:xfrm>
              <a:off x="1199456" y="188640"/>
              <a:ext cx="7467600" cy="644658"/>
              <a:chOff x="983432" y="1484784"/>
              <a:chExt cx="7467600" cy="64465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432" y="1484784"/>
                <a:ext cx="6648450" cy="6096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31882" y="1605567"/>
                <a:ext cx="819150" cy="5238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2331" y="1124744"/>
              <a:ext cx="6915150" cy="25622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42331" y="3978415"/>
              <a:ext cx="3571875" cy="251460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342330" y="1094300"/>
            <a:ext cx="763398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42330" y="2066574"/>
            <a:ext cx="763398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42330" y="3073571"/>
            <a:ext cx="763398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42330" y="4045845"/>
            <a:ext cx="763398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342330" y="4983395"/>
            <a:ext cx="763398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342330" y="5863071"/>
            <a:ext cx="763398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060848"/>
            <a:ext cx="7105650" cy="1752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234365"/>
            <a:ext cx="79208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5491" y="908720"/>
            <a:ext cx="10537133" cy="573134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5138149"/>
            <a:ext cx="6749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3733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8038" y="4718538"/>
            <a:ext cx="25202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268760"/>
            <a:ext cx="1141095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9562" y="3872696"/>
            <a:ext cx="39528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429875" cy="25336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55440" y="4149080"/>
            <a:ext cx="8916838" cy="2340269"/>
            <a:chOff x="1055440" y="4149080"/>
            <a:chExt cx="8916838" cy="2340269"/>
          </a:xfrm>
        </p:grpSpPr>
        <p:grpSp>
          <p:nvGrpSpPr>
            <p:cNvPr id="5" name="组合 4"/>
            <p:cNvGrpSpPr/>
            <p:nvPr/>
          </p:nvGrpSpPr>
          <p:grpSpPr>
            <a:xfrm>
              <a:off x="1055440" y="4149080"/>
              <a:ext cx="8916838" cy="647700"/>
              <a:chOff x="1055440" y="4149080"/>
              <a:chExt cx="8916838" cy="64770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5440" y="4149080"/>
                <a:ext cx="6286500" cy="6477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248128" y="4201467"/>
                <a:ext cx="2724150" cy="54292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440" y="5012974"/>
              <a:ext cx="4610100" cy="14763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30220" y="4175375"/>
            <a:ext cx="102503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30220" y="5055051"/>
            <a:ext cx="102503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30220" y="6050474"/>
            <a:ext cx="102503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326" y="1196752"/>
            <a:ext cx="6038850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41326" y="2132856"/>
            <a:ext cx="9135194" cy="244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41326" y="4841770"/>
            <a:ext cx="81270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41326" y="5860342"/>
            <a:ext cx="81270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72816"/>
            <a:ext cx="9925050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3543141"/>
            <a:ext cx="2160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7117" y="371475"/>
            <a:ext cx="10277475" cy="6115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56620" y="1268760"/>
            <a:ext cx="918785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56620" y="2204864"/>
            <a:ext cx="918785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56620" y="3049816"/>
            <a:ext cx="918785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56620" y="4010515"/>
            <a:ext cx="918785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56620" y="4959639"/>
            <a:ext cx="106280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56620" y="5858229"/>
            <a:ext cx="106280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340768"/>
            <a:ext cx="113538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5" y="518866"/>
            <a:ext cx="10544869" cy="3414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0" y="3933056"/>
            <a:ext cx="5143500" cy="2657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552384" y="3236126"/>
            <a:ext cx="14401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340768"/>
            <a:ext cx="11334750" cy="5278338"/>
            <a:chOff x="428625" y="1340768"/>
            <a:chExt cx="11334750" cy="52783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340768"/>
              <a:ext cx="11334750" cy="3552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63952" y="3933056"/>
              <a:ext cx="3533775" cy="26860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3109879" y="4195380"/>
            <a:ext cx="17735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5775" y="1268760"/>
            <a:ext cx="11220450" cy="5526903"/>
            <a:chOff x="485775" y="1268760"/>
            <a:chExt cx="11220450" cy="55269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5775" y="1268760"/>
              <a:ext cx="11220450" cy="2695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50978" y="4005064"/>
              <a:ext cx="4061246" cy="2790599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639616" y="3183220"/>
            <a:ext cx="280831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268760"/>
            <a:ext cx="11287125" cy="5517232"/>
            <a:chOff x="452437" y="1268760"/>
            <a:chExt cx="11287125" cy="5517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268760"/>
              <a:ext cx="11287125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0" y="3842767"/>
              <a:ext cx="3810000" cy="2943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63372"/>
            <a:ext cx="9929815" cy="617799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049917"/>
            <a:ext cx="101531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871720"/>
            <a:ext cx="10225136" cy="12854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5480601"/>
            <a:ext cx="101531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1249635"/>
            <a:ext cx="113538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11424" y="1484784"/>
            <a:ext cx="10820400" cy="4440336"/>
            <a:chOff x="911424" y="1484784"/>
            <a:chExt cx="10820400" cy="44403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484784"/>
              <a:ext cx="10820400" cy="73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52887" y="2492896"/>
              <a:ext cx="4086225" cy="2828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5267895"/>
              <a:ext cx="9477375" cy="6572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389592" y="1592496"/>
            <a:ext cx="6749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405179"/>
            <a:ext cx="11382375" cy="5192173"/>
            <a:chOff x="404812" y="1340768"/>
            <a:chExt cx="11382375" cy="51921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340768"/>
              <a:ext cx="11382375" cy="2667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95700" y="4018341"/>
              <a:ext cx="4800600" cy="2514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344472" y="3380142"/>
            <a:ext cx="6749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00" y="3922043"/>
            <a:ext cx="26670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56792"/>
            <a:ext cx="7572375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326163"/>
            <a:ext cx="82809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286862"/>
            <a:ext cx="82809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5085515"/>
            <a:ext cx="82809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8382000" cy="4867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132856"/>
            <a:ext cx="91450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2977808"/>
            <a:ext cx="91450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3851253"/>
            <a:ext cx="91450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706101"/>
            <a:ext cx="91450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5622179"/>
            <a:ext cx="91450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7662" y="1268760"/>
            <a:ext cx="11496675" cy="5134297"/>
            <a:chOff x="347662" y="1268760"/>
            <a:chExt cx="11496675" cy="51342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662" y="1268760"/>
              <a:ext cx="11496675" cy="2952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2144" y="3573016"/>
              <a:ext cx="2571717" cy="274168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4437112"/>
              <a:ext cx="4105275" cy="6667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00718" y="5517232"/>
              <a:ext cx="1247775" cy="5524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97285" y="5183857"/>
              <a:ext cx="1400175" cy="121920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533608" y="3545301"/>
            <a:ext cx="6749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2025-12-17T03:32:09Z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