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1" d="100"/>
          <a:sy n="81" d="100"/>
        </p:scale>
        <p:origin x="3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3076575"/>
            <a:ext cx="75342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916832"/>
            <a:ext cx="1060132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3837898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28800"/>
            <a:ext cx="106680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4437112"/>
            <a:ext cx="381642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8509" y="5374663"/>
            <a:ext cx="3017771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00808"/>
            <a:ext cx="1065847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5445224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625" y="1196752"/>
            <a:ext cx="1057275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5918613"/>
            <a:ext cx="1080120" cy="6746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86594"/>
            <a:ext cx="106680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628800"/>
            <a:ext cx="9896475" cy="45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47762" y="4365104"/>
            <a:ext cx="703647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7762" y="5198481"/>
            <a:ext cx="703647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3895" y="908720"/>
            <a:ext cx="9784209" cy="571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908720"/>
            <a:ext cx="9705975" cy="5686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88088" y="908720"/>
            <a:ext cx="338437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2953" y="1735555"/>
            <a:ext cx="10126033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2953" y="2598624"/>
            <a:ext cx="10126033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2953" y="3420426"/>
            <a:ext cx="10126033" cy="166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22953" y="4983008"/>
            <a:ext cx="10126033" cy="166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5" y="3068960"/>
            <a:ext cx="23812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844824"/>
            <a:ext cx="98298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28800"/>
            <a:ext cx="10658475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535755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59459" y="1700808"/>
            <a:ext cx="9856203" cy="4269829"/>
            <a:chOff x="1159459" y="1556792"/>
            <a:chExt cx="9856203" cy="42698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6337" y="1556792"/>
              <a:ext cx="9839325" cy="3124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9459" y="4293096"/>
              <a:ext cx="6191250" cy="15335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8616279" y="1707486"/>
            <a:ext cx="3024337" cy="3521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3468343"/>
            <a:ext cx="7488832" cy="25022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115425" cy="485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2276872"/>
            <a:ext cx="9721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075525"/>
            <a:ext cx="9721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3989925"/>
            <a:ext cx="9721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2295" y="4560950"/>
            <a:ext cx="1648282" cy="20324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343472" y="4892750"/>
            <a:ext cx="41044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702978"/>
            <a:ext cx="511256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56040" y="5702978"/>
            <a:ext cx="223224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152650"/>
            <a:ext cx="97155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1050" y="1152128"/>
            <a:ext cx="10629900" cy="5589240"/>
            <a:chOff x="781050" y="1196752"/>
            <a:chExt cx="10629900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1050" y="1196752"/>
              <a:ext cx="1062990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67212" y="3680842"/>
              <a:ext cx="3457575" cy="3105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916832"/>
            <a:ext cx="97440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628800"/>
            <a:ext cx="618172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564904"/>
            <a:ext cx="2725341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1392" y="3328833"/>
            <a:ext cx="437256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91392" y="4185360"/>
            <a:ext cx="6820832" cy="1763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00808"/>
            <a:ext cx="742950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769" y="2815675"/>
            <a:ext cx="3024079" cy="16214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7848" y="2564904"/>
            <a:ext cx="3024079" cy="21602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26171" y="4864394"/>
            <a:ext cx="8258261" cy="11321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260648"/>
            <a:ext cx="8064896" cy="63429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980728"/>
            <a:ext cx="259228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07768" y="980728"/>
            <a:ext cx="49685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5672" y="1779381"/>
            <a:ext cx="49685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57166" y="2924944"/>
            <a:ext cx="257859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42450" y="2578034"/>
            <a:ext cx="4385798" cy="11389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57166" y="4207479"/>
            <a:ext cx="236257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719736" y="3995420"/>
            <a:ext cx="7056784" cy="909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57166" y="5157192"/>
            <a:ext cx="812321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57166" y="6083467"/>
            <a:ext cx="812321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28800"/>
            <a:ext cx="106965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284984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844824"/>
            <a:ext cx="10763250" cy="367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2852936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09725"/>
            <a:ext cx="106680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615875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61" y="116632"/>
            <a:ext cx="4076675" cy="30873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762" y="3238684"/>
            <a:ext cx="98964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535755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00808"/>
            <a:ext cx="106013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535755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7498" y="742668"/>
            <a:ext cx="10668000" cy="601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27262" y="2636934"/>
            <a:ext cx="122413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75127" y="4454161"/>
            <a:ext cx="1656184" cy="128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6039891"/>
            <a:ext cx="122413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2025-12-17T07:27:56Z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