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2362200"/>
            <a:ext cx="613410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444824" cy="583264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299695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47875"/>
            <a:ext cx="11410950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3940983"/>
            <a:ext cx="2592288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3501008"/>
            <a:ext cx="32004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86060" y="921668"/>
            <a:ext cx="10742588" cy="5747692"/>
            <a:chOff x="909637" y="1340768"/>
            <a:chExt cx="10742588" cy="57476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9637" y="1340768"/>
              <a:ext cx="10372725" cy="2419350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983432" y="4005064"/>
              <a:ext cx="10668793" cy="628650"/>
              <a:chOff x="983432" y="4005064"/>
              <a:chExt cx="10668793" cy="62865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83432" y="4005064"/>
                <a:ext cx="6991350" cy="6286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908900" y="4089772"/>
                <a:ext cx="3743325" cy="52387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9637" y="4878660"/>
              <a:ext cx="6315075" cy="220980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259854" y="3585964"/>
            <a:ext cx="10740801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59854" y="4396192"/>
            <a:ext cx="10740801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59854" y="5229200"/>
            <a:ext cx="10740801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59854" y="6016279"/>
            <a:ext cx="10740801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700808"/>
            <a:ext cx="10496550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429000"/>
            <a:ext cx="1044116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135055"/>
            <a:ext cx="1044116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968433"/>
            <a:ext cx="1044116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124075"/>
            <a:ext cx="1126807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99956" y="3147017"/>
            <a:ext cx="140415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10372278" cy="608272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129917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81162"/>
            <a:ext cx="11325225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63691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3687676"/>
            <a:ext cx="5256584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561965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3429000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83254" y="5252350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61244"/>
            <a:ext cx="10502734" cy="5664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13544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2025-12-17T04:36:58Z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