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124200"/>
            <a:ext cx="78390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971675"/>
            <a:ext cx="98583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5146" y="720080"/>
            <a:ext cx="10507478" cy="59492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4293096"/>
            <a:ext cx="34563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5127436"/>
            <a:ext cx="20882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225" y="2979903"/>
            <a:ext cx="47815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8239125" cy="15144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55440" y="3128962"/>
            <a:ext cx="8648700" cy="2454944"/>
            <a:chOff x="1055440" y="3128962"/>
            <a:chExt cx="8648700" cy="2454944"/>
          </a:xfrm>
        </p:grpSpPr>
        <p:grpSp>
          <p:nvGrpSpPr>
            <p:cNvPr id="5" name="组合 4"/>
            <p:cNvGrpSpPr/>
            <p:nvPr/>
          </p:nvGrpSpPr>
          <p:grpSpPr>
            <a:xfrm>
              <a:off x="1055440" y="3128962"/>
              <a:ext cx="8648700" cy="637692"/>
              <a:chOff x="1055440" y="3128962"/>
              <a:chExt cx="8648700" cy="63769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3128962"/>
                <a:ext cx="5791200" cy="6000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46640" y="3214204"/>
                <a:ext cx="2857500" cy="5524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4002756"/>
              <a:ext cx="4267200" cy="15811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911424" y="3116483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4042458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1424" y="4887410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10420350" cy="5904656"/>
            <a:chOff x="1199456" y="836712"/>
            <a:chExt cx="10420350" cy="59046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836712"/>
              <a:ext cx="10420350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302968"/>
              <a:ext cx="8829675" cy="2438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1772816"/>
            <a:ext cx="80648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2571469"/>
            <a:ext cx="80648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3532168"/>
            <a:ext cx="80648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4365104"/>
            <a:ext cx="619268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413492" y="4365104"/>
            <a:ext cx="261563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03934" y="5279504"/>
            <a:ext cx="37358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551540" y="5255682"/>
            <a:ext cx="37358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83314" y="6122652"/>
            <a:ext cx="75769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7" y="1268760"/>
            <a:ext cx="1079182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276872"/>
            <a:ext cx="9965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268760"/>
            <a:ext cx="1143000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20763" y="5839989"/>
            <a:ext cx="16233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2300287"/>
            <a:ext cx="41624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532" y="3933056"/>
            <a:ext cx="3210936" cy="2864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58279" y="4195380"/>
            <a:ext cx="9965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76462"/>
            <a:ext cx="1133475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23199" y="3951296"/>
            <a:ext cx="2376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7" y="3649935"/>
            <a:ext cx="42005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12776"/>
            <a:ext cx="10067925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84984"/>
            <a:ext cx="4714875" cy="3076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3284984"/>
            <a:ext cx="70567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187809"/>
            <a:ext cx="70567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032761"/>
            <a:ext cx="70567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819840"/>
            <a:ext cx="70567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4679" y="220935"/>
            <a:ext cx="7667625" cy="6448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11031" y="980728"/>
            <a:ext cx="9637497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625981"/>
            <a:ext cx="94330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437112"/>
            <a:ext cx="48965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10061" y="4517232"/>
            <a:ext cx="48965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5223288"/>
            <a:ext cx="48965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6091390"/>
            <a:ext cx="75608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340768"/>
            <a:ext cx="114490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3789040"/>
            <a:ext cx="104584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87" y="908720"/>
            <a:ext cx="57626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1628800"/>
            <a:ext cx="9963408" cy="581025"/>
            <a:chOff x="1127448" y="1484784"/>
            <a:chExt cx="9963408" cy="581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84784"/>
              <a:ext cx="462915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2131" y="1522883"/>
              <a:ext cx="4581525" cy="504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38381" y="1519507"/>
              <a:ext cx="752475" cy="48577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6" y="2492896"/>
            <a:ext cx="8629650" cy="32289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197606" y="2492896"/>
            <a:ext cx="92908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7606" y="3430446"/>
            <a:ext cx="92908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7606" y="4221088"/>
            <a:ext cx="92908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7606" y="5008167"/>
            <a:ext cx="92908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777240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8904" y="2708920"/>
            <a:ext cx="8947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8904" y="3646469"/>
            <a:ext cx="8947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8904" y="4502996"/>
            <a:ext cx="8947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736282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4217" y="2348880"/>
            <a:ext cx="78121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4217" y="3228556"/>
            <a:ext cx="78121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4217" y="4038784"/>
            <a:ext cx="78121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64217" y="4918460"/>
            <a:ext cx="781210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72816"/>
            <a:ext cx="81629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708920"/>
            <a:ext cx="64087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588596"/>
            <a:ext cx="64087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421973"/>
            <a:ext cx="8568952" cy="11989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28800"/>
            <a:ext cx="108966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68760"/>
            <a:ext cx="113823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8013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681765"/>
            <a:ext cx="9965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988840"/>
            <a:ext cx="11401425" cy="3971900"/>
            <a:chOff x="395287" y="2204864"/>
            <a:chExt cx="11401425" cy="3971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2204864"/>
              <a:ext cx="1140142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6675" y="4005064"/>
              <a:ext cx="4438650" cy="2171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39630" y="2016097"/>
            <a:ext cx="9965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85689"/>
            <a:ext cx="11391900" cy="5355679"/>
            <a:chOff x="263352" y="1385689"/>
            <a:chExt cx="11391900" cy="53556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85689"/>
              <a:ext cx="1139190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5" y="4121993"/>
              <a:ext cx="5238750" cy="2619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760296" y="3305576"/>
            <a:ext cx="9965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2850" y="3429000"/>
            <a:ext cx="46863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693074"/>
            <a:ext cx="10056887" cy="5904278"/>
            <a:chOff x="1114400" y="620688"/>
            <a:chExt cx="10862023" cy="63769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620688"/>
              <a:ext cx="10848975" cy="4067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4400" y="4683077"/>
              <a:ext cx="6781800" cy="23145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7032104" y="784670"/>
            <a:ext cx="4248472" cy="27163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55553" y="2315765"/>
            <a:ext cx="5388519" cy="14012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85867" y="3788134"/>
            <a:ext cx="456611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85867" y="4580503"/>
            <a:ext cx="4566117" cy="540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85867" y="5251835"/>
            <a:ext cx="4566117" cy="540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85867" y="5985294"/>
            <a:ext cx="6942381" cy="540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4869160"/>
            <a:ext cx="9965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2025-12-17T03:23:36Z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