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762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920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3052762"/>
            <a:ext cx="522922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16310"/>
            <a:ext cx="113538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896600" cy="5114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47700" y="2348880"/>
            <a:ext cx="3576092" cy="33843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700" y="6014742"/>
            <a:ext cx="1021307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309812"/>
            <a:ext cx="9344025" cy="2238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140968"/>
            <a:ext cx="10297144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88840"/>
            <a:ext cx="103536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914525"/>
            <a:ext cx="10839450" cy="3483446"/>
            <a:chOff x="839416" y="1914525"/>
            <a:chExt cx="10839450" cy="3483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8478" y="3759671"/>
              <a:ext cx="10601325" cy="1638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1914525"/>
              <a:ext cx="10839450" cy="1514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315014" y="3717032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37" y="1844824"/>
            <a:ext cx="1143952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5285956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1124744"/>
            <a:ext cx="539115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01208"/>
            <a:ext cx="92392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184829" cy="3237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0446" y="4145224"/>
            <a:ext cx="2611107" cy="25961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079776" y="3356992"/>
            <a:ext cx="1584176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916832"/>
            <a:ext cx="104775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28800"/>
            <a:ext cx="1042035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079582"/>
            <a:ext cx="10564366" cy="10694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473503"/>
            <a:ext cx="10564366" cy="16918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556792"/>
            <a:ext cx="106489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056" y="3101690"/>
            <a:ext cx="10634326" cy="1623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98056" y="4941168"/>
            <a:ext cx="10634326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556792"/>
            <a:ext cx="10487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257300"/>
            <a:ext cx="65151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388318"/>
            <a:ext cx="104298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700808"/>
            <a:ext cx="10506075" cy="16097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18560" y="3501008"/>
            <a:ext cx="10492483" cy="1749137"/>
            <a:chOff x="1018560" y="3212976"/>
            <a:chExt cx="10492483" cy="1749137"/>
          </a:xfrm>
        </p:grpSpPr>
        <p:grpSp>
          <p:nvGrpSpPr>
            <p:cNvPr id="6" name="组合 5"/>
            <p:cNvGrpSpPr/>
            <p:nvPr/>
          </p:nvGrpSpPr>
          <p:grpSpPr>
            <a:xfrm>
              <a:off x="1027538" y="3212976"/>
              <a:ext cx="6705600" cy="933450"/>
              <a:chOff x="1027538" y="3212976"/>
              <a:chExt cx="6705600" cy="93345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7538" y="3212976"/>
                <a:ext cx="3762375" cy="933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89913" y="3341563"/>
                <a:ext cx="2943225" cy="6762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8560" y="4419188"/>
              <a:ext cx="3857625" cy="5429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90466" y="4368104"/>
              <a:ext cx="3829050" cy="5238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58318" y="4333175"/>
              <a:ext cx="2752725" cy="533400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9421460" y="2558358"/>
            <a:ext cx="8510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06664" y="3350446"/>
            <a:ext cx="10993991" cy="10840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06665" y="4535134"/>
            <a:ext cx="10705960" cy="9100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12776"/>
            <a:ext cx="10467975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2502" y="4070526"/>
            <a:ext cx="1063409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2502" y="4869160"/>
            <a:ext cx="10634098" cy="1692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04864"/>
            <a:ext cx="11563350" cy="2800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048327" y="2348880"/>
            <a:ext cx="282934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0935" y="3278438"/>
            <a:ext cx="94655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14240" y="4221088"/>
            <a:ext cx="177750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725150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1661188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54099"/>
            <a:ext cx="10559486" cy="50405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763788" y="5790402"/>
            <a:ext cx="9280917" cy="628962"/>
            <a:chOff x="1055440" y="5834980"/>
            <a:chExt cx="9979049" cy="6762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5949280"/>
              <a:ext cx="1990725" cy="504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31704" y="5892129"/>
              <a:ext cx="1933575" cy="619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50818" y="5834980"/>
              <a:ext cx="2543175" cy="6191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72264" y="5871873"/>
              <a:ext cx="2562225" cy="6286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272464" y="5157192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376145" cy="576064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221088"/>
            <a:ext cx="720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84536" y="4730173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808"/>
            <a:ext cx="11315700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1904" y="5396366"/>
            <a:ext cx="114609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2025-12-17T01:54:54Z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