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8" r:id="rId25"/>
    <p:sldId id="349" r:id="rId26"/>
    <p:sldId id="350" r:id="rId27"/>
    <p:sldId id="353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412" y="2728912"/>
            <a:ext cx="4067175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4574582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9675" y="332656"/>
            <a:ext cx="977265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7887" y="620688"/>
            <a:ext cx="10583588" cy="593670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428655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67408" y="1268760"/>
            <a:ext cx="10612115" cy="5468093"/>
            <a:chOff x="452437" y="1340768"/>
            <a:chExt cx="11287125" cy="5815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340768"/>
              <a:ext cx="11287125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00175" y="2924944"/>
              <a:ext cx="9391650" cy="2619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4659" y="5661248"/>
              <a:ext cx="8467725" cy="14954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200456" y="2990406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23714"/>
            <a:ext cx="10352394" cy="5845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05179" y="4502574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77308"/>
            <a:ext cx="10439523" cy="57200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5179" y="428655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614612"/>
            <a:ext cx="11268075" cy="162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3452149"/>
            <a:ext cx="1800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12776"/>
            <a:ext cx="111823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4203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47837"/>
            <a:ext cx="104489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72283"/>
            <a:ext cx="10482386" cy="579707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5179" y="5117915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224" y="980728"/>
            <a:ext cx="10439400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3224" y="2636912"/>
            <a:ext cx="10439400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3224" y="4324038"/>
            <a:ext cx="10439400" cy="24173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83543"/>
            <a:ext cx="112871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124744"/>
            <a:ext cx="79152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52587"/>
            <a:ext cx="104108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103632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19597"/>
            <a:ext cx="104203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477500" cy="4476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212976"/>
            <a:ext cx="101531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968640"/>
            <a:ext cx="10153128" cy="23406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41082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101691"/>
            <a:ext cx="10729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050509"/>
            <a:ext cx="10729192" cy="22783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84784"/>
            <a:ext cx="113061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5179" y="5506941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106066"/>
            <a:ext cx="10487025" cy="4699198"/>
            <a:chOff x="983432" y="908720"/>
            <a:chExt cx="10487025" cy="46991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4941168"/>
              <a:ext cx="1048702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33850" y="908720"/>
              <a:ext cx="3924300" cy="3752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05179" y="5516466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00125" y="743716"/>
            <a:ext cx="10191750" cy="5565604"/>
            <a:chOff x="1000125" y="404664"/>
            <a:chExt cx="10191750" cy="55656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81475" y="404664"/>
              <a:ext cx="3829050" cy="3848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0125" y="4255768"/>
              <a:ext cx="10191750" cy="1714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42059"/>
            <a:ext cx="10295507" cy="25149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594" y="3403298"/>
            <a:ext cx="4775670" cy="33612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5712810" y="2558358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171700"/>
            <a:ext cx="10848975" cy="2514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134422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2025-12-17T01:38:48Z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