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762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84784"/>
            <a:ext cx="11496675" cy="126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4162" y="2924944"/>
            <a:ext cx="6543675" cy="3200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12776"/>
            <a:ext cx="11382375" cy="2324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7662" y="3356992"/>
            <a:ext cx="3876675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860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905000"/>
            <a:ext cx="7419975" cy="3048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71399" y="2780928"/>
            <a:ext cx="740401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71399" y="3637455"/>
            <a:ext cx="740401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71399" y="4470832"/>
            <a:ext cx="740401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465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700808"/>
            <a:ext cx="7924800" cy="3952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4221088"/>
            <a:ext cx="885698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9456" y="5058576"/>
            <a:ext cx="885698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282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556792"/>
            <a:ext cx="11391900" cy="4543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552384" y="4509120"/>
            <a:ext cx="223956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74602" y="5324316"/>
            <a:ext cx="2239566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78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0050" y="1628800"/>
            <a:ext cx="11391900" cy="4013026"/>
            <a:chOff x="400050" y="1268760"/>
            <a:chExt cx="11391900" cy="401302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0050" y="1268760"/>
              <a:ext cx="11391900" cy="3171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4653136"/>
              <a:ext cx="10668000" cy="6286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488488" y="5029947"/>
            <a:ext cx="79259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445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7448" y="1628800"/>
            <a:ext cx="9391650" cy="3960440"/>
            <a:chOff x="1127448" y="1484784"/>
            <a:chExt cx="9391650" cy="39604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29100" y="1484784"/>
              <a:ext cx="3733800" cy="3276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4807049"/>
              <a:ext cx="9391650" cy="6381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11972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628800"/>
            <a:ext cx="11325225" cy="2590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4775" y="4365104"/>
            <a:ext cx="4362450" cy="18573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914775" y="3338688"/>
            <a:ext cx="1173113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5335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556792"/>
            <a:ext cx="11496675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442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1340768"/>
            <a:ext cx="10534650" cy="5162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2311597"/>
            <a:ext cx="79259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691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556792"/>
            <a:ext cx="11344275" cy="4514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544272" y="5271452"/>
            <a:ext cx="223224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294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08145" y="1005408"/>
            <a:ext cx="10432471" cy="559194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871864" y="2588054"/>
            <a:ext cx="129614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339429" y="3421431"/>
            <a:ext cx="129614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663784" y="3421431"/>
            <a:ext cx="129614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527044" y="5099760"/>
            <a:ext cx="129614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198113" y="5921564"/>
            <a:ext cx="129614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692696"/>
            <a:ext cx="10391775" cy="162877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197049" y="2604889"/>
            <a:ext cx="8715375" cy="3992463"/>
            <a:chOff x="1738312" y="2492896"/>
            <a:chExt cx="8715375" cy="3992463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38312" y="2492896"/>
              <a:ext cx="8715375" cy="23622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56489" y="5085184"/>
              <a:ext cx="7477125" cy="1400175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1055440" y="2604889"/>
            <a:ext cx="914501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055440" y="3472990"/>
            <a:ext cx="345638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4639225" y="3472990"/>
            <a:ext cx="541480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055440" y="4375815"/>
            <a:ext cx="345638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055440" y="5139744"/>
            <a:ext cx="864096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055440" y="6088868"/>
            <a:ext cx="864096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417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609725"/>
            <a:ext cx="8705850" cy="3638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023992" y="1628800"/>
            <a:ext cx="525658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87488" y="2492896"/>
            <a:ext cx="525658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744072" y="2446862"/>
            <a:ext cx="360040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87488" y="3452209"/>
            <a:ext cx="936104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487488" y="4551804"/>
            <a:ext cx="936104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226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700808"/>
            <a:ext cx="11544300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986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3287" y="1052736"/>
            <a:ext cx="5305425" cy="2628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350" y="3789040"/>
            <a:ext cx="10401300" cy="24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607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115287" y="1484784"/>
            <a:ext cx="9312315" cy="4779193"/>
            <a:chOff x="1115287" y="1484784"/>
            <a:chExt cx="9312315" cy="4779193"/>
          </a:xfrm>
        </p:grpSpPr>
        <p:grpSp>
          <p:nvGrpSpPr>
            <p:cNvPr id="9" name="组合 8"/>
            <p:cNvGrpSpPr/>
            <p:nvPr/>
          </p:nvGrpSpPr>
          <p:grpSpPr>
            <a:xfrm>
              <a:off x="1115287" y="1484784"/>
              <a:ext cx="9312315" cy="2952328"/>
              <a:chOff x="1115287" y="1484784"/>
              <a:chExt cx="9312315" cy="2952328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1115287" y="1484784"/>
                <a:ext cx="8149065" cy="628650"/>
                <a:chOff x="1115287" y="1484784"/>
                <a:chExt cx="8149065" cy="628650"/>
              </a:xfrm>
            </p:grpSpPr>
            <p:pic>
              <p:nvPicPr>
                <p:cNvPr id="2" name="图片 1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115287" y="1484784"/>
                  <a:ext cx="4991100" cy="628650"/>
                </a:xfrm>
                <a:prstGeom prst="rect">
                  <a:avLst/>
                </a:prstGeom>
              </p:spPr>
            </p:pic>
            <p:pic>
              <p:nvPicPr>
                <p:cNvPr id="3" name="图片 2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6178252" y="1560984"/>
                  <a:ext cx="3086100" cy="476250"/>
                </a:xfrm>
                <a:prstGeom prst="rect">
                  <a:avLst/>
                </a:prstGeom>
              </p:spPr>
            </p:pic>
          </p:grpSp>
          <p:grpSp>
            <p:nvGrpSpPr>
              <p:cNvPr id="7" name="组合 6"/>
              <p:cNvGrpSpPr/>
              <p:nvPr/>
            </p:nvGrpSpPr>
            <p:grpSpPr>
              <a:xfrm>
                <a:off x="1271464" y="2200672"/>
                <a:ext cx="6791325" cy="647700"/>
                <a:chOff x="1271464" y="2200672"/>
                <a:chExt cx="6791325" cy="647700"/>
              </a:xfrm>
            </p:grpSpPr>
            <p:pic>
              <p:nvPicPr>
                <p:cNvPr id="5" name="图片 4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1271464" y="2276872"/>
                  <a:ext cx="2543175" cy="571500"/>
                </a:xfrm>
                <a:prstGeom prst="rect">
                  <a:avLst/>
                </a:prstGeom>
              </p:spPr>
            </p:pic>
            <p:pic>
              <p:nvPicPr>
                <p:cNvPr id="6" name="图片 5"/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3814639" y="2200672"/>
                  <a:ext cx="4248150" cy="581025"/>
                </a:xfrm>
                <a:prstGeom prst="rect">
                  <a:avLst/>
                </a:prstGeom>
              </p:spPr>
            </p:pic>
          </p:grpSp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255027" y="3036937"/>
                <a:ext cx="9172575" cy="1400175"/>
              </a:xfrm>
              <a:prstGeom prst="rect">
                <a:avLst/>
              </a:prstGeom>
            </p:spPr>
          </p:pic>
        </p:grp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252357" y="4692352"/>
              <a:ext cx="8763000" cy="1571625"/>
            </a:xfrm>
            <a:prstGeom prst="rect">
              <a:avLst/>
            </a:prstGeom>
          </p:spPr>
        </p:pic>
      </p:grpSp>
      <p:sp useBgFill="1">
        <p:nvSpPr>
          <p:cNvPr id="12" name="矩形 11"/>
          <p:cNvSpPr/>
          <p:nvPr/>
        </p:nvSpPr>
        <p:spPr>
          <a:xfrm>
            <a:off x="1140725" y="2244273"/>
            <a:ext cx="928687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1140725" y="3112375"/>
            <a:ext cx="928687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1140725" y="3922602"/>
            <a:ext cx="928687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1140725" y="4665145"/>
            <a:ext cx="9286878" cy="15988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570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844824"/>
            <a:ext cx="7677150" cy="3771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9313" y="2564904"/>
            <a:ext cx="755901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89313" y="3398281"/>
            <a:ext cx="755901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89313" y="4301106"/>
            <a:ext cx="755901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89313" y="5041886"/>
            <a:ext cx="755901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810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4925" y="1700808"/>
            <a:ext cx="7991475" cy="3876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0995" y="2545861"/>
            <a:ext cx="712930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30995" y="3379238"/>
            <a:ext cx="712930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630995" y="4224190"/>
            <a:ext cx="712930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630995" y="5022844"/>
            <a:ext cx="712930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2515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819275"/>
            <a:ext cx="9534525" cy="3219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09902" y="2732129"/>
            <a:ext cx="9512111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09902" y="3573016"/>
            <a:ext cx="9512111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509902" y="4487416"/>
            <a:ext cx="9512111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9360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700808"/>
            <a:ext cx="1097280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0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12776"/>
            <a:ext cx="1134427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41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2132856"/>
            <a:ext cx="10753725" cy="2486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44472" y="2204864"/>
            <a:ext cx="79259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638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2614612"/>
            <a:ext cx="11325225" cy="1628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071155" y="2689877"/>
            <a:ext cx="79259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40416" y="2689877"/>
            <a:ext cx="144016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338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84784"/>
            <a:ext cx="11315700" cy="4524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7979" y="3573016"/>
            <a:ext cx="79259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76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33387" y="1075886"/>
            <a:ext cx="11325225" cy="5616624"/>
            <a:chOff x="433387" y="1196752"/>
            <a:chExt cx="11325225" cy="561662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3387" y="1196752"/>
              <a:ext cx="11325225" cy="3514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002128" y="4536504"/>
              <a:ext cx="2187742" cy="2276872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488488" y="2996952"/>
            <a:ext cx="79259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932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23862" y="1340768"/>
            <a:ext cx="11344275" cy="2433042"/>
            <a:chOff x="423862" y="1484784"/>
            <a:chExt cx="11344275" cy="243304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3862" y="1484784"/>
              <a:ext cx="11344275" cy="1543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62037" y="3212976"/>
              <a:ext cx="10706100" cy="704850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9734" y="5932205"/>
            <a:ext cx="9591675" cy="7048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31904" y="3124547"/>
            <a:ext cx="3438525" cy="275272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>
          <a:xfrm>
            <a:off x="10632504" y="3121925"/>
            <a:ext cx="79259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144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81000" y="1700808"/>
            <a:ext cx="11430000" cy="4870673"/>
            <a:chOff x="381000" y="1700808"/>
            <a:chExt cx="11430000" cy="487067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1000" y="1700808"/>
              <a:ext cx="11430000" cy="25812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67175" y="3933056"/>
              <a:ext cx="4057650" cy="263842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419915" y="3573016"/>
            <a:ext cx="79259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91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2025-12-17T03:01:43Z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