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582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3014662"/>
            <a:ext cx="118300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6115050" cy="4714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4221088"/>
            <a:ext cx="7776864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15680" y="5775579"/>
            <a:ext cx="4608512" cy="5337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531495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186390"/>
            <a:ext cx="892899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743579"/>
            <a:ext cx="892899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978217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2030" y="3933056"/>
            <a:ext cx="9726537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2030" y="5229200"/>
            <a:ext cx="892899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44824"/>
            <a:ext cx="9324975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186390"/>
            <a:ext cx="892899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5832" y="4690755"/>
            <a:ext cx="892899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768667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005064"/>
            <a:ext cx="892899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5358892"/>
            <a:ext cx="892899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944880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186390"/>
            <a:ext cx="10081120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602945"/>
            <a:ext cx="10081120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917257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186390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797152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7534275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924944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522251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911213"/>
            <a:ext cx="10009112" cy="5421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2025-12-17T06:59:52Z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