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3" r:id="rId29"/>
    <p:sldId id="35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114675"/>
            <a:ext cx="78390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3375" y="1484784"/>
            <a:ext cx="11525250" cy="4750271"/>
            <a:chOff x="333375" y="1484784"/>
            <a:chExt cx="11525250" cy="4750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484784"/>
              <a:ext cx="11525250" cy="2762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06617" y="4149080"/>
              <a:ext cx="4248150" cy="2085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535686"/>
              <a:ext cx="4533900" cy="647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5472038"/>
              <a:ext cx="1781175" cy="6000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55790" y="5472038"/>
              <a:ext cx="1733550" cy="6000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88488" y="348196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210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21015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980728"/>
            <a:ext cx="4105275" cy="381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17976"/>
            <a:ext cx="909637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81150"/>
            <a:ext cx="11572875" cy="3695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7979" y="456208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5" y="692696"/>
            <a:ext cx="35623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425" y="5612929"/>
            <a:ext cx="99631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895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6947" y="4032448"/>
            <a:ext cx="4663349" cy="26369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455901" y="4281521"/>
            <a:ext cx="204781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856" y="3894956"/>
            <a:ext cx="3096344" cy="2838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282078" y="422519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355" y="3998244"/>
            <a:ext cx="3627289" cy="2663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6" y="3265941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3437" y="1628800"/>
            <a:ext cx="10525125" cy="4401641"/>
            <a:chOff x="833437" y="1340768"/>
            <a:chExt cx="10525125" cy="44016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3437" y="1340768"/>
              <a:ext cx="1052512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9776" y="2005012"/>
              <a:ext cx="3600450" cy="2847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6538" y="5085184"/>
              <a:ext cx="9686925" cy="6572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128448" y="177281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197818"/>
            <a:ext cx="1149667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20536" y="304991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0915" y="401061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20536" y="504154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0915" y="600224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521" y="836712"/>
            <a:ext cx="10424095" cy="33277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1174" y="4149080"/>
            <a:ext cx="3932805" cy="2428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336360" y="347318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05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1555" y="5533776"/>
            <a:ext cx="7925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95051"/>
            <a:ext cx="4371975" cy="4286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80096" y="4581128"/>
            <a:ext cx="5391150" cy="1837928"/>
            <a:chOff x="880096" y="4581128"/>
            <a:chExt cx="5391150" cy="18379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581128"/>
              <a:ext cx="4095750" cy="752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0096" y="5733256"/>
              <a:ext cx="53911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6064" y="2204864"/>
            <a:ext cx="11208568" cy="2805658"/>
            <a:chOff x="576064" y="1340768"/>
            <a:chExt cx="11208568" cy="2805658"/>
          </a:xfrm>
        </p:grpSpPr>
        <p:grpSp>
          <p:nvGrpSpPr>
            <p:cNvPr id="4" name="组合 3"/>
            <p:cNvGrpSpPr/>
            <p:nvPr/>
          </p:nvGrpSpPr>
          <p:grpSpPr>
            <a:xfrm>
              <a:off x="576064" y="1340768"/>
              <a:ext cx="11208568" cy="685800"/>
              <a:chOff x="576064" y="1340768"/>
              <a:chExt cx="11208568" cy="6858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76064" y="1340768"/>
                <a:ext cx="6086475" cy="6858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07807" y="1388393"/>
                <a:ext cx="5076825" cy="638175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576064" y="2209056"/>
              <a:ext cx="9095234" cy="610741"/>
              <a:chOff x="576064" y="2209056"/>
              <a:chExt cx="9095234" cy="61074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6064" y="2276872"/>
                <a:ext cx="6048375" cy="5429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56623" y="2209056"/>
                <a:ext cx="3114675" cy="5715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2548" y="3022476"/>
              <a:ext cx="5934075" cy="11239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576064" y="3121925"/>
            <a:ext cx="102724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22548" y="3853433"/>
            <a:ext cx="10272464" cy="1157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484784"/>
            <a:ext cx="10487025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4312" y="2492896"/>
            <a:ext cx="1021024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312" y="3510246"/>
            <a:ext cx="10210240" cy="7108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312" y="4332049"/>
            <a:ext cx="10210240" cy="7108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312" y="5315897"/>
            <a:ext cx="10642288" cy="14171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404664"/>
            <a:ext cx="8068394" cy="33463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" y="3933056"/>
            <a:ext cx="10496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420888"/>
            <a:ext cx="105918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73991" y="930796"/>
            <a:ext cx="10322609" cy="5522540"/>
            <a:chOff x="800100" y="1196752"/>
            <a:chExt cx="10591800" cy="56665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100" y="1196752"/>
              <a:ext cx="10591800" cy="4029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5301208"/>
              <a:ext cx="6276975" cy="15621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120336" y="2948153"/>
            <a:ext cx="237626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43091" y="3980293"/>
            <a:ext cx="2004637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4930937"/>
            <a:ext cx="82089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19536" y="5833763"/>
            <a:ext cx="82089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33537"/>
            <a:ext cx="114395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38350"/>
            <a:ext cx="11401425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13144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7979" y="2977909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14475"/>
            <a:ext cx="1141095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63409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4293096"/>
            <a:ext cx="1021080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3837" y="692696"/>
            <a:ext cx="41243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44824"/>
            <a:ext cx="11382375" cy="3676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485011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7" y="1124744"/>
            <a:ext cx="53435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87019"/>
            <a:ext cx="94107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