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3071813"/>
            <a:ext cx="11665296" cy="6079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060848"/>
            <a:ext cx="9324975" cy="2905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356992"/>
            <a:ext cx="10009112" cy="1800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84784"/>
            <a:ext cx="106965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9582150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239611"/>
            <a:ext cx="9649072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107713"/>
            <a:ext cx="9649072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1525" y="3883217"/>
            <a:ext cx="9649072" cy="10579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51525" y="5084300"/>
            <a:ext cx="9649072" cy="10579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407368"/>
            <a:ext cx="10039350" cy="5334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167603"/>
            <a:ext cx="10225136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76325" y="2927838"/>
            <a:ext cx="10039350" cy="25893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91988" y="5664142"/>
            <a:ext cx="3275819" cy="107722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81050" y="1340768"/>
            <a:ext cx="10629900" cy="5213573"/>
            <a:chOff x="781050" y="1340768"/>
            <a:chExt cx="10629900" cy="52135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1050" y="1340768"/>
              <a:ext cx="10629900" cy="3019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4725144"/>
              <a:ext cx="5200650" cy="15335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80176" y="3573016"/>
              <a:ext cx="3228975" cy="29813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1412776"/>
            <a:ext cx="7972425" cy="4918298"/>
            <a:chOff x="1271464" y="1412776"/>
            <a:chExt cx="7972425" cy="49182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1412776"/>
              <a:ext cx="6724650" cy="1809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3645024"/>
              <a:ext cx="7972425" cy="26860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71464" y="2671659"/>
            <a:ext cx="9289032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3690231"/>
            <a:ext cx="9289032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1464" y="4396287"/>
            <a:ext cx="9289032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71464" y="5125492"/>
            <a:ext cx="9289032" cy="12055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1052736"/>
            <a:ext cx="10183082" cy="5607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353550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204864"/>
            <a:ext cx="3096344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19657" y="2204864"/>
            <a:ext cx="3096344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3068960"/>
            <a:ext cx="7704856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3861048"/>
            <a:ext cx="10081120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440" y="5013506"/>
            <a:ext cx="10153128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55440" y="5800585"/>
            <a:ext cx="10153128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916832"/>
            <a:ext cx="9734550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9776" y="1916832"/>
            <a:ext cx="2232248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18759" y="1916832"/>
            <a:ext cx="1721457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040216" y="1916832"/>
            <a:ext cx="2952328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2815675"/>
            <a:ext cx="7632848" cy="12613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7448" y="3933056"/>
            <a:ext cx="7632848" cy="12613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47712" y="1415405"/>
            <a:ext cx="10696575" cy="5037931"/>
            <a:chOff x="747712" y="1390650"/>
            <a:chExt cx="10696575" cy="50379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7712" y="1390650"/>
              <a:ext cx="10696575" cy="4076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9576" y="5733256"/>
              <a:ext cx="6410325" cy="695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80728"/>
            <a:ext cx="9991725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628800"/>
            <a:ext cx="10096500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8588" y="3274762"/>
            <a:ext cx="10510019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8588" y="4097743"/>
            <a:ext cx="10510019" cy="17075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2025-12-17T07:20:54Z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