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3128962"/>
            <a:ext cx="89439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72816"/>
            <a:ext cx="114776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14550"/>
            <a:ext cx="1082040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008527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59637" y="3008527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3980801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106775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5057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3462" y="2204864"/>
            <a:ext cx="11203178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462" y="4005064"/>
            <a:ext cx="11203178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171700"/>
            <a:ext cx="1073467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8662" y="4023001"/>
            <a:ext cx="1040789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55293"/>
            <a:ext cx="10184829" cy="60026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4365104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107632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276872"/>
            <a:ext cx="1087755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4197938"/>
            <a:ext cx="15841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02574" y="4197938"/>
            <a:ext cx="200153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8288" y="4197938"/>
            <a:ext cx="200153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005064"/>
            <a:ext cx="7898854" cy="270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5261124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556792"/>
            <a:ext cx="95916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916832"/>
            <a:ext cx="107537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1963132"/>
            <a:ext cx="15841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32303" y="1974707"/>
            <a:ext cx="98161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74021" y="2935405"/>
            <a:ext cx="98161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7537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4907" y="2492896"/>
            <a:ext cx="10953741" cy="2376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4907" y="5085184"/>
            <a:ext cx="10953741" cy="7822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8204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958" y="3573016"/>
            <a:ext cx="598337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00808"/>
            <a:ext cx="1074420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564333"/>
            <a:ext cx="1656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12424" y="3564333"/>
            <a:ext cx="113408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98428" y="4543845"/>
            <a:ext cx="143793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556792"/>
            <a:ext cx="106299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124744"/>
            <a:ext cx="96202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105025"/>
            <a:ext cx="99631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4509120"/>
            <a:ext cx="10513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5557120"/>
            <a:ext cx="10513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33600"/>
            <a:ext cx="11391900" cy="2590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3050839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14550"/>
            <a:ext cx="11315700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34982" y="2149460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4395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6925"/>
            <a:ext cx="1085850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198318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33090" y="5108334"/>
            <a:ext cx="21602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385689"/>
            <a:ext cx="10823022" cy="5283671"/>
            <a:chOff x="911424" y="1268760"/>
            <a:chExt cx="10823022" cy="52836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268760"/>
              <a:ext cx="1079182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196" y="3933056"/>
              <a:ext cx="10763250" cy="26193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79783" y="1375493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78973" y="2336192"/>
            <a:ext cx="118518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37451" y="4987468"/>
            <a:ext cx="118518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16280" y="4987468"/>
            <a:ext cx="90543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2025-12-17T01:47:13Z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