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  <p:sldId id="354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942" y="4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237" y="2571750"/>
            <a:ext cx="458152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16832"/>
            <a:ext cx="1123950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3941700"/>
            <a:ext cx="173131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1469" y="4935860"/>
            <a:ext cx="1338107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44824"/>
            <a:ext cx="113252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9612" y="1556792"/>
            <a:ext cx="10772775" cy="4917182"/>
            <a:chOff x="709612" y="1412776"/>
            <a:chExt cx="10772775" cy="49171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9612" y="1412776"/>
              <a:ext cx="10772775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24350" y="4015383"/>
              <a:ext cx="3543300" cy="23145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99456" y="2611592"/>
            <a:ext cx="6552728" cy="13214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66812" y="1256060"/>
            <a:ext cx="9858375" cy="5420742"/>
            <a:chOff x="1166812" y="1256060"/>
            <a:chExt cx="9858375" cy="542074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6812" y="1256060"/>
              <a:ext cx="9858375" cy="2476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76725" y="3914552"/>
              <a:ext cx="3638550" cy="2762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171700"/>
            <a:ext cx="10725150" cy="2514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3120928"/>
            <a:ext cx="1296144" cy="13736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71675"/>
            <a:ext cx="11344275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4149080"/>
            <a:ext cx="108012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379017"/>
            <a:ext cx="104489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9868" y="2108200"/>
            <a:ext cx="3772264" cy="26551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938861"/>
            <a:ext cx="8505825" cy="15144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9984432" y="234888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231726"/>
            <a:ext cx="10630343" cy="522161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407707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230585"/>
            <a:ext cx="11410950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984697"/>
            <a:ext cx="280831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12423" y="4978451"/>
            <a:ext cx="1889051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7319" y="5939150"/>
            <a:ext cx="1660289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3748961"/>
            <a:ext cx="252028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87688" y="4750446"/>
            <a:ext cx="252028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4393242"/>
            <a:ext cx="3024336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0075" y="1949574"/>
            <a:ext cx="11256565" cy="3639666"/>
            <a:chOff x="600075" y="1268760"/>
            <a:chExt cx="11256565" cy="36396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0075" y="1268760"/>
              <a:ext cx="10991850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5340" y="3212976"/>
              <a:ext cx="10401300" cy="1695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060848"/>
            <a:ext cx="10591800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2420888"/>
            <a:ext cx="338437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0100" y="3849997"/>
            <a:ext cx="10768508" cy="18951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844824"/>
            <a:ext cx="9734550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2276872"/>
            <a:ext cx="3600400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50158" y="4727392"/>
            <a:ext cx="10030417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916832"/>
            <a:ext cx="104298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844824"/>
            <a:ext cx="105727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844824"/>
            <a:ext cx="10525125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3436" y="3777989"/>
            <a:ext cx="10231115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3436" y="4692389"/>
            <a:ext cx="10231115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628800"/>
            <a:ext cx="889635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564904"/>
            <a:ext cx="964907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464790"/>
            <a:ext cx="964907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4393704"/>
            <a:ext cx="964907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5293589"/>
            <a:ext cx="964907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38300"/>
            <a:ext cx="113061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276872"/>
            <a:ext cx="110871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58954" y="681281"/>
            <a:ext cx="9373550" cy="5916071"/>
            <a:chOff x="628650" y="1268760"/>
            <a:chExt cx="10934700" cy="69013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8650" y="1268760"/>
              <a:ext cx="10934700" cy="3543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9612" y="4941168"/>
              <a:ext cx="10772775" cy="3228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480376" y="3933056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780928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55679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25102" y="466821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03272" y="4668212"/>
            <a:ext cx="1589271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71687"/>
            <a:ext cx="1141095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3135441"/>
            <a:ext cx="403244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476672"/>
            <a:ext cx="10369152" cy="6120680"/>
            <a:chOff x="1199457" y="764704"/>
            <a:chExt cx="10369152" cy="61206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7" y="764704"/>
              <a:ext cx="10369152" cy="442767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25936" y="5387086"/>
              <a:ext cx="7250385" cy="1498298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16480" y="4354053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2025-12-17T05:11:37Z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