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3152775"/>
            <a:ext cx="84486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487" y="1538486"/>
            <a:ext cx="362902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161" y="4643983"/>
            <a:ext cx="98583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10449048" cy="42645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1" y="4293096"/>
            <a:ext cx="3254761" cy="2304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960096" y="4312795"/>
            <a:ext cx="1080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1462" y="3212976"/>
            <a:ext cx="40290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844824"/>
            <a:ext cx="10734675" cy="3638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51191" y="4748294"/>
            <a:ext cx="1080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1124744"/>
            <a:ext cx="7620000" cy="5067250"/>
            <a:chOff x="1199456" y="1412776"/>
            <a:chExt cx="7620000" cy="5067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412776"/>
              <a:ext cx="6477000" cy="3333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5013176"/>
              <a:ext cx="7620000" cy="1466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11842" y="3789040"/>
            <a:ext cx="878861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1842" y="4725144"/>
            <a:ext cx="878861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1842" y="5661248"/>
            <a:ext cx="878861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188640"/>
            <a:ext cx="9029700" cy="6553200"/>
            <a:chOff x="1415480" y="188640"/>
            <a:chExt cx="9029700" cy="6553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5480" y="188640"/>
              <a:ext cx="9029700" cy="510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5294040"/>
              <a:ext cx="5543550" cy="1447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15480" y="1988840"/>
            <a:ext cx="41764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91944" y="1988840"/>
            <a:ext cx="41764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2833893"/>
            <a:ext cx="10585176" cy="2460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15480" y="5294040"/>
            <a:ext cx="76328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15480" y="6237312"/>
            <a:ext cx="76328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6002245"/>
            <a:ext cx="6749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1772816"/>
            <a:ext cx="3657600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293096"/>
            <a:ext cx="93726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33550"/>
            <a:ext cx="112776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5" y="3572593"/>
            <a:ext cx="3333750" cy="2400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390958" y="2713027"/>
            <a:ext cx="1080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72816"/>
            <a:ext cx="11353800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4838542"/>
            <a:ext cx="1080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0987" y="3952340"/>
            <a:ext cx="40100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99519" y="1702441"/>
            <a:ext cx="8192825" cy="4102823"/>
            <a:chOff x="983432" y="1535692"/>
            <a:chExt cx="8192825" cy="4102823"/>
          </a:xfrm>
        </p:grpSpPr>
        <p:grpSp>
          <p:nvGrpSpPr>
            <p:cNvPr id="4" name="组合 3"/>
            <p:cNvGrpSpPr/>
            <p:nvPr/>
          </p:nvGrpSpPr>
          <p:grpSpPr>
            <a:xfrm>
              <a:off x="983432" y="1535692"/>
              <a:ext cx="8192825" cy="640225"/>
              <a:chOff x="983432" y="1535692"/>
              <a:chExt cx="8192825" cy="6402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432" y="1556792"/>
                <a:ext cx="6477000" cy="6191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414132" y="1535692"/>
                <a:ext cx="1762125" cy="628650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1007170" y="2434977"/>
              <a:ext cx="7045958" cy="610369"/>
              <a:chOff x="970669" y="2434977"/>
              <a:chExt cx="7045958" cy="61036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70669" y="2492896"/>
                <a:ext cx="4591050" cy="55245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663952" y="2434977"/>
                <a:ext cx="2352675" cy="561975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07170" y="3285840"/>
              <a:ext cx="4895850" cy="235267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921024" y="2600074"/>
            <a:ext cx="93514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21024" y="3549198"/>
            <a:ext cx="93514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21024" y="4428874"/>
            <a:ext cx="93514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21024" y="5282165"/>
            <a:ext cx="93514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860" y="1700808"/>
            <a:ext cx="582930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6860" y="2420888"/>
            <a:ext cx="8205564" cy="27363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14796" y="5282165"/>
            <a:ext cx="690148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06769" y="5210157"/>
            <a:ext cx="81151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2025-12-17T03:35:22Z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