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152775"/>
            <a:ext cx="77724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556792"/>
            <a:ext cx="9601200" cy="3681561"/>
            <a:chOff x="983432" y="1556792"/>
            <a:chExt cx="9601200" cy="3681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52837" y="1556792"/>
              <a:ext cx="4886325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581128"/>
              <a:ext cx="96012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292645"/>
            <a:ext cx="11401425" cy="5473900"/>
            <a:chOff x="395287" y="1292645"/>
            <a:chExt cx="11401425" cy="5473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292645"/>
              <a:ext cx="11401425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5262" y="4509120"/>
              <a:ext cx="4181475" cy="2257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14315" y="3914013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061" y="3640486"/>
            <a:ext cx="5339878" cy="16102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862" y="5283547"/>
            <a:ext cx="9820275" cy="1457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9241202" y="5282165"/>
            <a:ext cx="8640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39713" y="1196752"/>
            <a:ext cx="9248775" cy="5223946"/>
            <a:chOff x="1165909" y="1500307"/>
            <a:chExt cx="9248775" cy="5223946"/>
          </a:xfrm>
        </p:grpSpPr>
        <p:grpSp>
          <p:nvGrpSpPr>
            <p:cNvPr id="5" name="组合 4"/>
            <p:cNvGrpSpPr/>
            <p:nvPr/>
          </p:nvGrpSpPr>
          <p:grpSpPr>
            <a:xfrm>
              <a:off x="1165909" y="1500307"/>
              <a:ext cx="9248775" cy="555344"/>
              <a:chOff x="1165909" y="1500307"/>
              <a:chExt cx="9248775" cy="5553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65909" y="1500307"/>
                <a:ext cx="3771900" cy="5238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37809" y="1503201"/>
                <a:ext cx="3762375" cy="552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09709" y="1514594"/>
                <a:ext cx="1704975" cy="4953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1464" y="2366962"/>
              <a:ext cx="5295900" cy="21240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1464" y="4581128"/>
              <a:ext cx="5543550" cy="214312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31188" y="1973316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31188" y="2841417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31188" y="3582197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31188" y="4299827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31188" y="5098480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31188" y="5966581"/>
            <a:ext cx="81051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6510" y="592174"/>
            <a:ext cx="9582018" cy="60771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408" y="5282165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3301528"/>
            <a:ext cx="25202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82856" y="4293096"/>
            <a:ext cx="1273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64821" y="5207497"/>
            <a:ext cx="1273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3975"/>
            <a:ext cx="11353800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86204" y="4915768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462" y="1268760"/>
            <a:ext cx="47910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3987678"/>
            <a:ext cx="103060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6237" y="1457697"/>
            <a:ext cx="11439525" cy="4779615"/>
            <a:chOff x="376237" y="1340768"/>
            <a:chExt cx="11439525" cy="47796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67187" y="3501008"/>
              <a:ext cx="3857625" cy="1943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444108"/>
              <a:ext cx="9324975" cy="6762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28055" y="3337949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09787"/>
            <a:ext cx="113823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96489" y="3993489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84784"/>
            <a:ext cx="11363325" cy="4570065"/>
            <a:chOff x="414337" y="1412776"/>
            <a:chExt cx="11363325" cy="4570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12776"/>
              <a:ext cx="1136332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10025" y="3573016"/>
              <a:ext cx="4171950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525646" y="3347470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3877704"/>
            <a:ext cx="4269539" cy="2647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502891" cy="333146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47528" y="4221088"/>
            <a:ext cx="4657725" cy="1564156"/>
            <a:chOff x="1869190" y="4005064"/>
            <a:chExt cx="4657725" cy="15641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9190" y="4005064"/>
              <a:ext cx="4657725" cy="7048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91544" y="4988195"/>
              <a:ext cx="1704975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02890" y="4976620"/>
              <a:ext cx="1724025" cy="561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95221" y="3335906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128712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574836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2025-12-17T03:33:36Z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