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3" r:id="rId30"/>
    <p:sldId id="354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04875" y="2348880"/>
            <a:ext cx="10382250" cy="1915269"/>
            <a:chOff x="904875" y="2348880"/>
            <a:chExt cx="10382250" cy="19152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4875" y="3645024"/>
              <a:ext cx="10382250" cy="619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38550" y="2348880"/>
              <a:ext cx="4914900" cy="6381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1052736"/>
            <a:ext cx="8245376" cy="5105350"/>
            <a:chOff x="1305460" y="1052736"/>
            <a:chExt cx="8245376" cy="5105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05460" y="1052736"/>
              <a:ext cx="4810125" cy="3305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21236" y="4653136"/>
              <a:ext cx="8229600" cy="15049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51000" y="1969797"/>
            <a:ext cx="86774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51000" y="2999944"/>
            <a:ext cx="86774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51000" y="3844896"/>
            <a:ext cx="86774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51000" y="4724572"/>
            <a:ext cx="86774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51000" y="5615823"/>
            <a:ext cx="54370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966686" y="5589240"/>
            <a:ext cx="280172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75159" y="908720"/>
            <a:ext cx="9877425" cy="5449979"/>
            <a:chOff x="1157287" y="1412776"/>
            <a:chExt cx="9877425" cy="54499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57287" y="1412776"/>
              <a:ext cx="9877425" cy="4791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58885" y="6310305"/>
              <a:ext cx="5295900" cy="552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291924" y="1033693"/>
            <a:ext cx="34764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07719" y="1844824"/>
            <a:ext cx="771261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80768" y="2689877"/>
            <a:ext cx="31030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544468" y="2689877"/>
            <a:ext cx="68755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80768" y="3717032"/>
            <a:ext cx="79996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80768" y="4495521"/>
            <a:ext cx="7999608" cy="12042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480768" y="5786221"/>
            <a:ext cx="79996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17848" y="332656"/>
            <a:ext cx="8610600" cy="6238875"/>
            <a:chOff x="1415480" y="548680"/>
            <a:chExt cx="8610600" cy="6238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5480" y="548680"/>
              <a:ext cx="8610600" cy="4724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5273080"/>
              <a:ext cx="2390775" cy="1514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15480" y="1268760"/>
            <a:ext cx="77846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1" y="2204864"/>
            <a:ext cx="48245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19917" y="2170033"/>
            <a:ext cx="434057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15480" y="3140968"/>
            <a:ext cx="88569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86173" y="4195759"/>
            <a:ext cx="381773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406279" y="3933057"/>
            <a:ext cx="3817739" cy="11588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486173" y="5091887"/>
            <a:ext cx="489785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486173" y="5994712"/>
            <a:ext cx="489785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990" y="1412776"/>
            <a:ext cx="10602019" cy="534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47712" y="908720"/>
            <a:ext cx="10696575" cy="5381625"/>
            <a:chOff x="747712" y="581025"/>
            <a:chExt cx="10696575" cy="5381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7712" y="3429000"/>
              <a:ext cx="10696575" cy="2533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43337" y="581025"/>
              <a:ext cx="4505325" cy="2847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55440" y="1700808"/>
            <a:ext cx="9600690" cy="4054808"/>
            <a:chOff x="1055440" y="1528217"/>
            <a:chExt cx="9600690" cy="4054808"/>
          </a:xfrm>
        </p:grpSpPr>
        <p:grpSp>
          <p:nvGrpSpPr>
            <p:cNvPr id="4" name="组合 3"/>
            <p:cNvGrpSpPr/>
            <p:nvPr/>
          </p:nvGrpSpPr>
          <p:grpSpPr>
            <a:xfrm>
              <a:off x="1055440" y="1528217"/>
              <a:ext cx="9600690" cy="571500"/>
              <a:chOff x="1055440" y="1528217"/>
              <a:chExt cx="9600690" cy="5715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5440" y="1556792"/>
                <a:ext cx="5953125" cy="5429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17580" y="1528217"/>
                <a:ext cx="3638550" cy="571500"/>
              </a:xfrm>
              <a:prstGeom prst="rect">
                <a:avLst/>
              </a:prstGeom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1199456" y="2323480"/>
              <a:ext cx="6134100" cy="577850"/>
              <a:chOff x="1199456" y="2323480"/>
              <a:chExt cx="6134100" cy="577850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99456" y="2348880"/>
                <a:ext cx="4048125" cy="55245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47581" y="2323480"/>
                <a:ext cx="2085975" cy="485775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12370" y="3135100"/>
              <a:ext cx="6753225" cy="244792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108965" y="2512928"/>
            <a:ext cx="930751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08965" y="3311581"/>
            <a:ext cx="253876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3654220" y="3311581"/>
            <a:ext cx="51060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108965" y="4272280"/>
            <a:ext cx="606715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108965" y="5163531"/>
            <a:ext cx="254525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3744125" y="5232979"/>
            <a:ext cx="254525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31211" y="2060848"/>
            <a:ext cx="6755961" cy="2519908"/>
            <a:chOff x="1331211" y="1412776"/>
            <a:chExt cx="6755961" cy="25199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412776"/>
              <a:ext cx="6743700" cy="1524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31211" y="3284984"/>
              <a:ext cx="5286375" cy="647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46522" y="3006328"/>
            <a:ext cx="712574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6522" y="4024900"/>
            <a:ext cx="712574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556792"/>
            <a:ext cx="10363200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473853"/>
            <a:ext cx="82809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422977"/>
            <a:ext cx="82809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314228"/>
            <a:ext cx="10945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5298076"/>
            <a:ext cx="82809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412776"/>
            <a:ext cx="10439400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2499" y="2348880"/>
            <a:ext cx="78577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2499" y="3298004"/>
            <a:ext cx="78577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02499" y="4063741"/>
            <a:ext cx="7857797" cy="12374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02499" y="5395733"/>
            <a:ext cx="10594101" cy="12374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5150" y="4164360"/>
            <a:ext cx="598170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7700" y="1196752"/>
            <a:ext cx="10896600" cy="4346029"/>
            <a:chOff x="647700" y="1196752"/>
            <a:chExt cx="10896600" cy="43460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7700" y="3933056"/>
              <a:ext cx="10896600" cy="160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05275" y="1196752"/>
              <a:ext cx="3981450" cy="2571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667702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19477" y="2348880"/>
            <a:ext cx="722479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19477" y="3344302"/>
            <a:ext cx="290431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47787" y="3344302"/>
            <a:ext cx="290431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19477" y="4189254"/>
            <a:ext cx="520857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19477" y="5085184"/>
            <a:ext cx="722479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772816"/>
            <a:ext cx="8191500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91130" y="1772816"/>
            <a:ext cx="470932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2761885"/>
            <a:ext cx="2664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35760" y="2761885"/>
            <a:ext cx="49685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72278" y="3711009"/>
            <a:ext cx="414765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91944" y="3711009"/>
            <a:ext cx="414765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35224" y="4516681"/>
            <a:ext cx="7613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556792"/>
            <a:ext cx="10067925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356992"/>
            <a:ext cx="105851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375564"/>
            <a:ext cx="105851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5278390"/>
            <a:ext cx="105851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7488" y="1196752"/>
            <a:ext cx="9020175" cy="4864571"/>
            <a:chOff x="1487488" y="1196752"/>
            <a:chExt cx="9020175" cy="48645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1196752"/>
              <a:ext cx="6715125" cy="2476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3861048"/>
              <a:ext cx="9020175" cy="2200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58373" y="2137448"/>
            <a:ext cx="831003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58373" y="3074998"/>
            <a:ext cx="831003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58373" y="4024122"/>
            <a:ext cx="831003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58373" y="4807028"/>
            <a:ext cx="9390155" cy="1417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113684"/>
            <a:ext cx="3865414" cy="259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119312"/>
            <a:ext cx="107346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27448" y="1480248"/>
            <a:ext cx="9683427" cy="4677576"/>
            <a:chOff x="1127448" y="1480248"/>
            <a:chExt cx="9683427" cy="4677576"/>
          </a:xfrm>
        </p:grpSpPr>
        <p:grpSp>
          <p:nvGrpSpPr>
            <p:cNvPr id="4" name="组合 3"/>
            <p:cNvGrpSpPr/>
            <p:nvPr/>
          </p:nvGrpSpPr>
          <p:grpSpPr>
            <a:xfrm>
              <a:off x="1127448" y="1480248"/>
              <a:ext cx="7860847" cy="590550"/>
              <a:chOff x="1127448" y="1480248"/>
              <a:chExt cx="7860847" cy="5905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27448" y="1484784"/>
                <a:ext cx="6105525" cy="5715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102345" y="1480248"/>
                <a:ext cx="1885950" cy="5905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1464" y="2348880"/>
              <a:ext cx="2705100" cy="5143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05563" y="3095625"/>
              <a:ext cx="4448175" cy="6667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81125" y="3776574"/>
              <a:ext cx="9429750" cy="238125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439119" y="2276872"/>
            <a:ext cx="876133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39119" y="3179698"/>
            <a:ext cx="876133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439119" y="3815732"/>
            <a:ext cx="10057481" cy="256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1628800"/>
            <a:ext cx="951547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1681765"/>
            <a:ext cx="29523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38262" y="2564904"/>
            <a:ext cx="821412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38262" y="3479304"/>
            <a:ext cx="821412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38262" y="4365104"/>
            <a:ext cx="821412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38262" y="5291079"/>
            <a:ext cx="821412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87488" y="692696"/>
            <a:ext cx="7677150" cy="5467350"/>
            <a:chOff x="1559496" y="692696"/>
            <a:chExt cx="7677150" cy="54673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59496" y="692696"/>
              <a:ext cx="7677150" cy="4286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4978946"/>
              <a:ext cx="5553075" cy="11811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458373" y="1556792"/>
            <a:ext cx="917413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58373" y="2517491"/>
            <a:ext cx="917413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58373" y="3339294"/>
            <a:ext cx="917413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58373" y="4299992"/>
            <a:ext cx="917413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58373" y="4949683"/>
            <a:ext cx="9174131" cy="12103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80728"/>
            <a:ext cx="8858250" cy="16192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247081" y="2899586"/>
            <a:ext cx="6772275" cy="561975"/>
            <a:chOff x="1247081" y="2483371"/>
            <a:chExt cx="6772275" cy="5619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47081" y="2492896"/>
              <a:ext cx="4381500" cy="552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28581" y="2483371"/>
              <a:ext cx="2390775" cy="561975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4200" y="3619847"/>
            <a:ext cx="5943600" cy="22574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1247081" y="2866454"/>
            <a:ext cx="1017751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3116" y="578458"/>
            <a:ext cx="10477500" cy="6076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31441" y="2257829"/>
            <a:ext cx="971708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31441" y="3212976"/>
            <a:ext cx="9717087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617595"/>
            <a:ext cx="9577064" cy="14036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15691" y="6093189"/>
            <a:ext cx="498030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35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27448" y="1916832"/>
            <a:ext cx="9429750" cy="3625205"/>
            <a:chOff x="1127448" y="1484784"/>
            <a:chExt cx="9429750" cy="3625205"/>
          </a:xfrm>
        </p:grpSpPr>
        <p:grpSp>
          <p:nvGrpSpPr>
            <p:cNvPr id="4" name="组合 3"/>
            <p:cNvGrpSpPr/>
            <p:nvPr/>
          </p:nvGrpSpPr>
          <p:grpSpPr>
            <a:xfrm>
              <a:off x="1127448" y="1484784"/>
              <a:ext cx="7163253" cy="561975"/>
              <a:chOff x="1127448" y="1484784"/>
              <a:chExt cx="7163253" cy="5619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27448" y="1484784"/>
                <a:ext cx="4352925" cy="4762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09401" y="1484784"/>
                <a:ext cx="2781300" cy="5619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2204864"/>
              <a:ext cx="9429750" cy="29051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983432" y="2617869"/>
            <a:ext cx="98650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83432" y="3578568"/>
            <a:ext cx="98650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83432" y="4437112"/>
            <a:ext cx="9865096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632" y="1916832"/>
            <a:ext cx="10668000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5671" y="2905901"/>
            <a:ext cx="1080896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5671" y="3774002"/>
            <a:ext cx="1080896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5671" y="4699977"/>
            <a:ext cx="252804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75720" y="4699977"/>
            <a:ext cx="53285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988840"/>
            <a:ext cx="6572250" cy="248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996952"/>
            <a:ext cx="33843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59896" y="2996952"/>
            <a:ext cx="33843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51824" y="3830329"/>
            <a:ext cx="704843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00212"/>
            <a:ext cx="7734300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761885"/>
            <a:ext cx="84249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629986"/>
            <a:ext cx="84249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4498087"/>
            <a:ext cx="84249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0087" y="1052736"/>
            <a:ext cx="10791825" cy="5181600"/>
            <a:chOff x="700087" y="1052736"/>
            <a:chExt cx="10791825" cy="5181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0087" y="3691161"/>
              <a:ext cx="10791825" cy="2543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19525" y="1052736"/>
              <a:ext cx="4552950" cy="2638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2025-12-17T02:20:36Z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