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3" r:id="rId30"/>
    <p:sldId id="354" r:id="rId31"/>
    <p:sldId id="355" r:id="rId32"/>
    <p:sldId id="359" r:id="rId33"/>
    <p:sldId id="360" r:id="rId34"/>
    <p:sldId id="361" r:id="rId35"/>
    <p:sldId id="362" r:id="rId36"/>
    <p:sldId id="363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6612" y="2981325"/>
            <a:ext cx="543877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23850" y="1268760"/>
            <a:ext cx="11544300" cy="5285953"/>
            <a:chOff x="323850" y="1268760"/>
            <a:chExt cx="11544300" cy="52859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50" y="1268760"/>
              <a:ext cx="11544300" cy="3124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21501" y="4221088"/>
              <a:ext cx="2543175" cy="2333625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983432" y="4509120"/>
              <a:ext cx="4562327" cy="1402829"/>
              <a:chOff x="983432" y="4509120"/>
              <a:chExt cx="4562327" cy="1402829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83432" y="4509120"/>
                <a:ext cx="4133850" cy="54292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85122" y="5445224"/>
                <a:ext cx="1438275" cy="466725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621709" y="5427639"/>
                <a:ext cx="1924050" cy="457200"/>
              </a:xfrm>
              <a:prstGeom prst="rect">
                <a:avLst/>
              </a:prstGeom>
            </p:spPr>
          </p:pic>
        </p:grpSp>
      </p:grpSp>
      <p:sp useBgFill="1">
        <p:nvSpPr>
          <p:cNvPr id="10" name="矩形 9"/>
          <p:cNvSpPr/>
          <p:nvPr/>
        </p:nvSpPr>
        <p:spPr>
          <a:xfrm>
            <a:off x="10848528" y="3663861"/>
            <a:ext cx="6480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062162"/>
            <a:ext cx="11487150" cy="2733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40809" y="2700938"/>
            <a:ext cx="936104" cy="5337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002028" y="4156342"/>
            <a:ext cx="6480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3267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5262" y="3949402"/>
            <a:ext cx="4181475" cy="2647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567608" y="3962756"/>
            <a:ext cx="6480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2009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2437" y="3577927"/>
            <a:ext cx="3667125" cy="3019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414389" y="2818711"/>
            <a:ext cx="6480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8612" y="1268760"/>
            <a:ext cx="11534775" cy="5334000"/>
            <a:chOff x="328612" y="1268760"/>
            <a:chExt cx="11534775" cy="5334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1268760"/>
              <a:ext cx="11534775" cy="3276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57712" y="4545360"/>
              <a:ext cx="3076575" cy="20574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007768" y="3463725"/>
            <a:ext cx="792088" cy="9361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544272" y="3463725"/>
            <a:ext cx="792088" cy="9361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88840"/>
            <a:ext cx="10868025" cy="3019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861048"/>
            <a:ext cx="619268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590253"/>
            <a:ext cx="619268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4924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186390"/>
            <a:ext cx="9721080" cy="11067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293096"/>
            <a:ext cx="9721080" cy="1008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5301208"/>
            <a:ext cx="9721080" cy="1008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844824"/>
            <a:ext cx="10887075" cy="3648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2564904"/>
            <a:ext cx="1072919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3189937"/>
            <a:ext cx="748883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544272" y="3189937"/>
            <a:ext cx="3096344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0" y="3933056"/>
            <a:ext cx="11136560" cy="17763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7637" y="4221088"/>
            <a:ext cx="4276725" cy="21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99456" y="763885"/>
            <a:ext cx="8029575" cy="5761459"/>
            <a:chOff x="1199456" y="643905"/>
            <a:chExt cx="8029575" cy="5761459"/>
          </a:xfrm>
        </p:grpSpPr>
        <p:grpSp>
          <p:nvGrpSpPr>
            <p:cNvPr id="5" name="组合 4"/>
            <p:cNvGrpSpPr/>
            <p:nvPr/>
          </p:nvGrpSpPr>
          <p:grpSpPr>
            <a:xfrm>
              <a:off x="1199456" y="643905"/>
              <a:ext cx="7315200" cy="3139430"/>
              <a:chOff x="1055440" y="1484784"/>
              <a:chExt cx="7315200" cy="3139430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55440" y="1484784"/>
                <a:ext cx="7315200" cy="48577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68942" y="2204864"/>
                <a:ext cx="5314950" cy="2419350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9456" y="4005064"/>
              <a:ext cx="8029575" cy="2400300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169006" y="1503621"/>
            <a:ext cx="787932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69006" y="2117080"/>
            <a:ext cx="787932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169006" y="2730538"/>
            <a:ext cx="787932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169006" y="3552340"/>
            <a:ext cx="787932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169006" y="4165798"/>
            <a:ext cx="370285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4857056" y="4165798"/>
            <a:ext cx="4839344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169006" y="4813980"/>
            <a:ext cx="370285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1169006" y="5346416"/>
            <a:ext cx="370285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1169006" y="5925150"/>
            <a:ext cx="593510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328862"/>
            <a:ext cx="11620500" cy="220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73400"/>
            <a:ext cx="11534775" cy="2257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9187" y="3645024"/>
            <a:ext cx="233362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83432" y="1556792"/>
            <a:ext cx="8696325" cy="4686300"/>
            <a:chOff x="983432" y="1412776"/>
            <a:chExt cx="8696325" cy="46863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3432" y="1412776"/>
              <a:ext cx="8696325" cy="1685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3098701"/>
              <a:ext cx="6915150" cy="30003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127447" y="3242717"/>
            <a:ext cx="8696325" cy="8343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7" y="4388610"/>
            <a:ext cx="8696325" cy="8343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27447" y="5256782"/>
            <a:ext cx="8696325" cy="8343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692696"/>
            <a:ext cx="10725150" cy="6023768"/>
            <a:chOff x="733425" y="1124744"/>
            <a:chExt cx="10725150" cy="60237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3425" y="1124744"/>
              <a:ext cx="10725150" cy="5238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38517" y="6567487"/>
              <a:ext cx="3905250" cy="5810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127448" y="1700808"/>
            <a:ext cx="4824536" cy="8640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937004" y="1890246"/>
            <a:ext cx="1311124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320136" y="1890246"/>
            <a:ext cx="172819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27448" y="2826852"/>
            <a:ext cx="8640960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27448" y="3463459"/>
            <a:ext cx="8640960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176674" y="4215813"/>
            <a:ext cx="2687078" cy="10133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3935760" y="4215813"/>
            <a:ext cx="2687078" cy="10133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127448" y="5408005"/>
            <a:ext cx="8640960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127448" y="6264532"/>
            <a:ext cx="8640960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1200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2492896"/>
            <a:ext cx="2913112" cy="207559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937" y="4610472"/>
            <a:ext cx="10906125" cy="196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916832"/>
            <a:ext cx="6134100" cy="3114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0422" y="2583741"/>
            <a:ext cx="982609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50422" y="3231813"/>
            <a:ext cx="413746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120983" y="3231813"/>
            <a:ext cx="413746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3951893"/>
            <a:ext cx="9721080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11404" y="4542202"/>
            <a:ext cx="9721080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700808"/>
            <a:ext cx="10077450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77522" y="2132856"/>
            <a:ext cx="3435102" cy="23944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83432" y="2420888"/>
            <a:ext cx="388843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871864" y="2420888"/>
            <a:ext cx="194421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3125141"/>
            <a:ext cx="4536504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519936" y="3125141"/>
            <a:ext cx="223224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83432" y="3829394"/>
            <a:ext cx="511256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04388" y="4523875"/>
            <a:ext cx="10056493" cy="10726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738312"/>
            <a:ext cx="1148715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628800"/>
            <a:ext cx="11125200" cy="3962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60096" y="5001601"/>
            <a:ext cx="6480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01412" y="5001601"/>
            <a:ext cx="6480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11424" y="1268760"/>
            <a:ext cx="10991850" cy="5328592"/>
            <a:chOff x="911424" y="1412776"/>
            <a:chExt cx="10991850" cy="53285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1424" y="1412776"/>
              <a:ext cx="10991850" cy="3400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55440" y="4836368"/>
              <a:ext cx="9810750" cy="19050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848528" y="1977265"/>
            <a:ext cx="6480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0" y="4701003"/>
            <a:ext cx="11017224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55440" y="5430208"/>
            <a:ext cx="11017224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55440" y="6055241"/>
            <a:ext cx="11017224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72816"/>
            <a:ext cx="1156335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861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8800"/>
            <a:ext cx="11601450" cy="3924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76520" y="1844824"/>
            <a:ext cx="6480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776520" y="4379680"/>
            <a:ext cx="6480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060848"/>
            <a:ext cx="10544175" cy="2676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708920"/>
            <a:ext cx="3960440" cy="9361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956488" y="2708920"/>
            <a:ext cx="3960440" cy="9361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3705979"/>
            <a:ext cx="871296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83432" y="4191198"/>
            <a:ext cx="871296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351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84784"/>
            <a:ext cx="8591550" cy="4286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2348880"/>
            <a:ext cx="8928992" cy="1080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3456488"/>
            <a:ext cx="950505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4023647"/>
            <a:ext cx="950505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0" y="4590806"/>
            <a:ext cx="950505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55440" y="5181115"/>
            <a:ext cx="950505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995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8137" y="1052736"/>
            <a:ext cx="11515725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3487" y="3645024"/>
            <a:ext cx="2105025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154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484784"/>
            <a:ext cx="108966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325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6562725" cy="4857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492896"/>
            <a:ext cx="806489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186390"/>
            <a:ext cx="8064896" cy="9438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4356420"/>
            <a:ext cx="806489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5074050"/>
            <a:ext cx="806489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83432" y="5768531"/>
            <a:ext cx="806489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663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700808"/>
            <a:ext cx="7200900" cy="4162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367717"/>
            <a:ext cx="856895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296801"/>
            <a:ext cx="2088232" cy="13563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069250" y="3140969"/>
            <a:ext cx="3170765" cy="1512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0" y="4854391"/>
            <a:ext cx="8136904" cy="11646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283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4624"/>
            <a:ext cx="6696075" cy="6781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620688"/>
            <a:ext cx="7272808" cy="1152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1863661"/>
            <a:ext cx="856895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1464" y="2564904"/>
            <a:ext cx="7056784" cy="10269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71464" y="3629775"/>
            <a:ext cx="7056784" cy="10269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71464" y="4869161"/>
            <a:ext cx="7056784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71464" y="5575217"/>
            <a:ext cx="7056784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271464" y="6315996"/>
            <a:ext cx="7056784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4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850" y="1177627"/>
            <a:ext cx="11544300" cy="5419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848528" y="2852936"/>
            <a:ext cx="6480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848528" y="4635437"/>
            <a:ext cx="6480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772816"/>
            <a:ext cx="11668125" cy="3743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14901" y="3381920"/>
            <a:ext cx="6480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4524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76520" y="2727757"/>
            <a:ext cx="6480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290762"/>
            <a:ext cx="11525250" cy="2276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8528" y="3231813"/>
            <a:ext cx="6480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8137" y="1340768"/>
            <a:ext cx="11515725" cy="5409381"/>
            <a:chOff x="338137" y="1340768"/>
            <a:chExt cx="11515725" cy="540938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340768"/>
              <a:ext cx="11515725" cy="1924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95800" y="3264818"/>
              <a:ext cx="2600325" cy="23622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5400" y="5445224"/>
              <a:ext cx="9591675" cy="13049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848528" y="2799765"/>
            <a:ext cx="6480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8137" y="1268760"/>
            <a:ext cx="11515725" cy="5189537"/>
            <a:chOff x="338137" y="1268760"/>
            <a:chExt cx="11515725" cy="51895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268760"/>
              <a:ext cx="11515725" cy="2066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4412" y="3212976"/>
              <a:ext cx="2543175" cy="24765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5877272"/>
              <a:ext cx="9725025" cy="5810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848528" y="2780928"/>
            <a:ext cx="6480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2025-12-17T06:58:29Z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