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7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5445224"/>
            <a:ext cx="49720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013176"/>
            <a:ext cx="8782050" cy="62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772"/>
            <a:ext cx="10945216" cy="5387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756735" cy="897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236854"/>
            <a:ext cx="11233248" cy="45045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38337"/>
            <a:ext cx="116776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0452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81275"/>
            <a:ext cx="115919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620688"/>
            <a:ext cx="65055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165551"/>
            <a:ext cx="1084897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571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3975" y="3645245"/>
            <a:ext cx="5709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71246" y="4362876"/>
            <a:ext cx="452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8229" y="4362876"/>
            <a:ext cx="45274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1137"/>
            <a:ext cx="10896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9705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9772" y="24346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580" y="344159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730" y="43675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6411" y="444859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2575"/>
            <a:ext cx="108489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8478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1667" y="243390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1408" y="4505776"/>
            <a:ext cx="1421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38622"/>
            <a:ext cx="11744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572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924944"/>
            <a:ext cx="66579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90737"/>
            <a:ext cx="116014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347787"/>
            <a:ext cx="101346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3658"/>
            <a:ext cx="10297144" cy="55397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06896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1577" y="5048231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8048" y="5974205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2463" y="335587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2544" y="43860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019300"/>
            <a:ext cx="106775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92494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9694" y="4005064"/>
            <a:ext cx="20284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06" y="1340693"/>
            <a:ext cx="118300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6680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90737"/>
            <a:ext cx="106489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9695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1555" y="3899777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87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933056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5102099"/>
            <a:ext cx="29523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4513"/>
            <a:ext cx="1071562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11568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6873" y="2260692"/>
            <a:ext cx="12627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3597" y="3302414"/>
            <a:ext cx="16245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74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485900"/>
            <a:ext cx="9848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485900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4638" y="2504473"/>
            <a:ext cx="31976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980" y="4460595"/>
            <a:ext cx="23423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0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4773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4076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9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81212"/>
            <a:ext cx="107823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9165" y="3957651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6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919287"/>
            <a:ext cx="117252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7223" y="393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5552" y="393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7582" y="2474646"/>
            <a:ext cx="28870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9117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49678"/>
            <a:ext cx="101060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7402" y="3861048"/>
            <a:ext cx="6266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7402" y="5006942"/>
            <a:ext cx="62663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9578" y="4289310"/>
            <a:ext cx="772765" cy="435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6849" y="6129686"/>
            <a:ext cx="55718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9578" y="5661248"/>
            <a:ext cx="844774" cy="423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996952"/>
            <a:ext cx="10010775" cy="80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32856"/>
            <a:ext cx="84963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24012"/>
            <a:ext cx="116586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4012"/>
            <a:ext cx="117157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2025-10-29T06:08:14Z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