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236" y="4365104"/>
            <a:ext cx="61055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6586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471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892492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66614"/>
            <a:ext cx="1165860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15" y="6093296"/>
            <a:ext cx="109061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852936"/>
            <a:ext cx="649605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48486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0808"/>
            <a:ext cx="116967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857750"/>
            <a:ext cx="1066800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735921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52711"/>
            <a:ext cx="110871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68760"/>
            <a:ext cx="104298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0279" y="1364010"/>
            <a:ext cx="16192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348880"/>
            <a:ext cx="10829925" cy="4124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86846" y="134953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758" y="3145430"/>
            <a:ext cx="10035778" cy="35959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7478" y="2453011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3744"/>
            <a:ext cx="116205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04950"/>
            <a:ext cx="105918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05256" cy="5008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66850"/>
            <a:ext cx="106394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6785"/>
            <a:ext cx="116205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2603"/>
            <a:ext cx="108394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0912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5191" y="557399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66986"/>
            <a:ext cx="106775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589240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80703"/>
            <a:ext cx="106013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894" y="5508769"/>
            <a:ext cx="13672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466850"/>
            <a:ext cx="106394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9289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6272" y="3546193"/>
            <a:ext cx="2032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61095"/>
            <a:ext cx="117824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6565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56578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52711"/>
            <a:ext cx="117919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64904"/>
            <a:ext cx="89058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5038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62212"/>
            <a:ext cx="116395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71600"/>
            <a:ext cx="108585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2025-10-29T05:53:24Z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