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7" r:id="rId25"/>
    <p:sldId id="348" r:id="rId26"/>
    <p:sldId id="349" r:id="rId27"/>
    <p:sldId id="350" r:id="rId28"/>
    <p:sldId id="351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987" y="1412776"/>
            <a:ext cx="10868025" cy="1933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57537" y="3972669"/>
            <a:ext cx="5876925" cy="7524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33837" y="5483696"/>
            <a:ext cx="4124325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5777"/>
          <a:stretch/>
        </p:blipFill>
        <p:spPr>
          <a:xfrm>
            <a:off x="720668" y="1268760"/>
            <a:ext cx="11135972" cy="548824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204864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6781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268760"/>
            <a:ext cx="11057309" cy="387641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5157192"/>
            <a:ext cx="8370147" cy="166132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28448" y="4365104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466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393279"/>
            <a:ext cx="11801475" cy="4772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455255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0281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531962"/>
            <a:ext cx="11668125" cy="4705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1531962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9054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366614"/>
            <a:ext cx="11763375" cy="4438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5013176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8282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700808"/>
            <a:ext cx="8601075" cy="3609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8953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2109787"/>
            <a:ext cx="11658600" cy="2638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3933056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3329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556792"/>
            <a:ext cx="6019800" cy="3609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2374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2052637"/>
            <a:ext cx="11782425" cy="2752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3861048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3366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1664" y="836712"/>
            <a:ext cx="6896100" cy="4219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5242027"/>
            <a:ext cx="9115425" cy="1628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1859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382613"/>
            <a:ext cx="11715750" cy="4638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71864" y="4293096"/>
            <a:ext cx="38164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5945088"/>
            <a:ext cx="1095375" cy="1524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58265" y="5945088"/>
            <a:ext cx="1095375" cy="1524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145428" y="5305977"/>
            <a:ext cx="17102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298401"/>
            <a:ext cx="11725275" cy="5514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149080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52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299939"/>
            <a:ext cx="11639550" cy="4505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5949280"/>
            <a:ext cx="6048375" cy="619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496" y="2132856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9417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40110"/>
            <a:ext cx="11677650" cy="5429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2204864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2690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475" y="2157412"/>
            <a:ext cx="10687050" cy="2543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3129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384126"/>
            <a:ext cx="11706225" cy="542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1966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1312118"/>
            <a:ext cx="10725150" cy="542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171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98401"/>
            <a:ext cx="10934700" cy="5514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04312" y="2276872"/>
            <a:ext cx="14401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79684" y="3214421"/>
            <a:ext cx="38128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135542" y="4175120"/>
            <a:ext cx="14401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491937" y="5157192"/>
            <a:ext cx="14401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776991" y="5157192"/>
            <a:ext cx="14401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2835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297260"/>
            <a:ext cx="11801475" cy="5372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6021288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8155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2564904"/>
            <a:ext cx="9639300" cy="1800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5789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938337"/>
            <a:ext cx="11772900" cy="2981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75920" y="1913855"/>
            <a:ext cx="17102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68922" y="2990301"/>
            <a:ext cx="403133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488488" y="2990301"/>
            <a:ext cx="13147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9416" y="4005064"/>
            <a:ext cx="149570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749866" y="4005064"/>
            <a:ext cx="13147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516215" y="4005064"/>
            <a:ext cx="13147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6216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408137"/>
            <a:ext cx="11630025" cy="4829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2420888"/>
            <a:ext cx="17102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63552" y="3427885"/>
            <a:ext cx="17102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63552" y="4492756"/>
            <a:ext cx="26642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9078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405086"/>
            <a:ext cx="11753850" cy="5048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3501008"/>
            <a:ext cx="295232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28048" y="3501008"/>
            <a:ext cx="25202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49050" y="5619175"/>
            <a:ext cx="197859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692250" y="5619175"/>
            <a:ext cx="197859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921586" y="5619175"/>
            <a:ext cx="263079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7481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3437" y="1966912"/>
            <a:ext cx="10525125" cy="2924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0803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1191" y="1267004"/>
            <a:ext cx="11239425" cy="554637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2204864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2410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340768"/>
            <a:ext cx="11677650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3164" y="2180456"/>
            <a:ext cx="11239500" cy="1752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496" y="3056756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10861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700808"/>
            <a:ext cx="6629400" cy="3705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9023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2025-10-29T05:35:11Z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