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567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7536" y="3789040"/>
            <a:ext cx="5876925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810" y="5157192"/>
            <a:ext cx="60483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564904"/>
            <a:ext cx="870585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9944"/>
            <a:ext cx="11464619" cy="35116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982352"/>
            <a:ext cx="10441160" cy="161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2048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78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47887"/>
            <a:ext cx="116300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332656"/>
            <a:ext cx="6972300" cy="649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251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20486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15400" y="3140968"/>
            <a:ext cx="21929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7689" y="4078517"/>
            <a:ext cx="27626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6080" y="5039216"/>
            <a:ext cx="24675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147887"/>
            <a:ext cx="1079182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104963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19237"/>
            <a:ext cx="115538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450033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71707" y="4514904"/>
            <a:ext cx="15447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66850"/>
            <a:ext cx="11630025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" y="5600278"/>
            <a:ext cx="11363325" cy="78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141277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42550" y="2454497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76474" y="4584238"/>
            <a:ext cx="18592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42418" y="5579661"/>
            <a:ext cx="27458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5" y="1268760"/>
            <a:ext cx="6264696" cy="16190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715" y="2916510"/>
            <a:ext cx="11591925" cy="375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86104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05012"/>
            <a:ext cx="115919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04963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00187"/>
            <a:ext cx="116586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95561"/>
            <a:ext cx="115633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0912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069657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08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0977"/>
            <a:ext cx="1173480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94928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9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2025-10-29T06:16:59Z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