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2957512"/>
            <a:ext cx="53054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61281"/>
            <a:ext cx="112871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76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80331"/>
            <a:ext cx="111252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03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6497"/>
            <a:ext cx="10513168" cy="55468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40" y="1261492"/>
            <a:ext cx="10732552" cy="20146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112" y="3356992"/>
            <a:ext cx="10009112" cy="34798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27613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28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85912"/>
            <a:ext cx="111442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9330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6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95437"/>
            <a:ext cx="111347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9543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1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966912"/>
            <a:ext cx="112585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65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90675"/>
            <a:ext cx="110871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783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4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28762"/>
            <a:ext cx="112395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7697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6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40768"/>
            <a:ext cx="11163300" cy="209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3645024"/>
            <a:ext cx="10487025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64502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24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7533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132856"/>
            <a:ext cx="11163300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11148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6242" y="4414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109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6569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74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298"/>
          <a:stretch/>
        </p:blipFill>
        <p:spPr>
          <a:xfrm>
            <a:off x="551384" y="1573857"/>
            <a:ext cx="11210925" cy="4807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1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060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34076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1835" y="2903350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73688" y="5229200"/>
            <a:ext cx="22105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64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000250"/>
            <a:ext cx="105060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708920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1305" y="4259928"/>
            <a:ext cx="11603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27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371725"/>
            <a:ext cx="1132522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8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38622"/>
            <a:ext cx="104679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64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57337"/>
            <a:ext cx="105727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7563" y="2276872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2413" y="3885754"/>
            <a:ext cx="13412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4833" y="3885754"/>
            <a:ext cx="13412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6033" y="4626533"/>
            <a:ext cx="13412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557337"/>
            <a:ext cx="104965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55655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0696" y="3119138"/>
            <a:ext cx="11991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1248" y="4693295"/>
            <a:ext cx="11991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2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557337"/>
            <a:ext cx="10487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44973"/>
            <a:ext cx="98777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885753"/>
            <a:ext cx="98777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7" y="4695981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21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01452"/>
            <a:ext cx="112585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7203" y="35730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7456" y="43485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5181897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8270" y="5945826"/>
            <a:ext cx="15799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62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366962"/>
            <a:ext cx="111918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9583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67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12776"/>
            <a:ext cx="104584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60848"/>
            <a:ext cx="95250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6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8964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996952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66134" y="4547960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87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38622"/>
            <a:ext cx="112585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7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108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365104"/>
            <a:ext cx="42741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9920" y="5117458"/>
            <a:ext cx="28118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5135" y="5858238"/>
            <a:ext cx="28118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54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600200"/>
            <a:ext cx="105441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348880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9620" y="2348880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0638" y="3101235"/>
            <a:ext cx="70489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5964" y="3876738"/>
            <a:ext cx="57144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24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76722"/>
            <a:ext cx="111537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81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400300"/>
            <a:ext cx="111633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699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65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24012"/>
            <a:ext cx="110966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2323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19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81212"/>
            <a:ext cx="111537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85184"/>
            <a:ext cx="8334375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07787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5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2386012"/>
            <a:ext cx="1121092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8601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4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04962"/>
            <a:ext cx="11220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60496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70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2025-10-29T05:31:01Z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