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957512"/>
            <a:ext cx="89535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19250"/>
            <a:ext cx="112109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769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85875"/>
            <a:ext cx="111633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4235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204864"/>
            <a:ext cx="1107757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792" y="4333305"/>
            <a:ext cx="6629400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9291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52587"/>
            <a:ext cx="11239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5258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09775"/>
            <a:ext cx="111156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109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452236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247775"/>
            <a:ext cx="111442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38300"/>
            <a:ext cx="111347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769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09775"/>
            <a:ext cx="111728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6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234" y="1988840"/>
            <a:ext cx="10439400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4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6771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32856"/>
            <a:ext cx="1110615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6946"/>
            <a:ext cx="10513168" cy="55610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9694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4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85962"/>
            <a:ext cx="112490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1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8803"/>
            <a:ext cx="102298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4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591800" cy="214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637147"/>
            <a:ext cx="9953625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7830" y="2204864"/>
            <a:ext cx="20340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434798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3" y="4353112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0286" y="431326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4580" y="4353112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706" y="5085184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7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09775"/>
            <a:ext cx="105156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00977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3591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2727406"/>
            <a:ext cx="10081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1989" y="2727406"/>
            <a:ext cx="414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64734" y="2727406"/>
            <a:ext cx="19558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05108" y="3479761"/>
            <a:ext cx="10515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41188" y="4208966"/>
            <a:ext cx="18464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1" y="1231221"/>
            <a:ext cx="10657184" cy="560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4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47775"/>
            <a:ext cx="105822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9139" y="27296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5888" y="3481975"/>
            <a:ext cx="996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7316" y="4986684"/>
            <a:ext cx="996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366962"/>
            <a:ext cx="105060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1409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5166" y="385859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2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376487"/>
            <a:ext cx="112776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21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34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2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5453"/>
            <a:ext cx="11210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89585"/>
            <a:ext cx="105156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389585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8282" y="2882720"/>
            <a:ext cx="14722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4662" y="4387429"/>
            <a:ext cx="14722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86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95437"/>
            <a:ext cx="105251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70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81112"/>
            <a:ext cx="112109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4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6108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0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5060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0892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8050" y="270892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2648" y="4259928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6815" y="5776211"/>
            <a:ext cx="12189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0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30464"/>
            <a:ext cx="10657184" cy="54829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1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71587"/>
            <a:ext cx="112395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2899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5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08920"/>
            <a:ext cx="60102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04150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3744"/>
            <a:ext cx="111347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5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43112"/>
            <a:ext cx="11172825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4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24062"/>
            <a:ext cx="111728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7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2025-10-29T05:21:46Z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