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905820"/>
            <a:ext cx="83724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5149" y="5229200"/>
            <a:ext cx="59817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71637"/>
            <a:ext cx="11563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60102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3525"/>
            <a:ext cx="116776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627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708920"/>
            <a:ext cx="90201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5025"/>
            <a:ext cx="116014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10034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8337"/>
            <a:ext cx="116586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1725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85925"/>
            <a:ext cx="116967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9728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4076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8874" y="4060155"/>
            <a:ext cx="13191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7638" y="5923679"/>
            <a:ext cx="13191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7286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0200"/>
            <a:ext cx="11601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85912"/>
            <a:ext cx="110871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5437"/>
            <a:ext cx="11553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3711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01663"/>
            <a:ext cx="110680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38300"/>
            <a:ext cx="116490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71628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734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284984"/>
            <a:ext cx="60960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8142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66675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677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600325"/>
            <a:ext cx="109251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501008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061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47825"/>
            <a:ext cx="107346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4437112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55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147887"/>
            <a:ext cx="106680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933056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38250"/>
            <a:ext cx="10706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06896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2912" y="4018084"/>
            <a:ext cx="289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00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71637"/>
            <a:ext cx="10725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41252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8854" y="2532502"/>
            <a:ext cx="39652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6145" y="3481626"/>
            <a:ext cx="20500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00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090737"/>
            <a:ext cx="99631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132856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7" y="2132856"/>
            <a:ext cx="14857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319" y="3093554"/>
            <a:ext cx="32584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7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7874" y="2276872"/>
            <a:ext cx="18687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6147" y="3179698"/>
            <a:ext cx="10394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3520" y="3179698"/>
            <a:ext cx="1576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52614" y="3179698"/>
            <a:ext cx="1576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7090" y="4186695"/>
            <a:ext cx="27547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5712" y="5112670"/>
            <a:ext cx="33366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97171" y="6038645"/>
            <a:ext cx="27663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95500"/>
            <a:ext cx="117157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07023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9622" y="2984635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3007784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2112"/>
            <a:ext cx="116776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2880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2774" y="256490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9832" y="3501008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40" y="3501008"/>
            <a:ext cx="1922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027" y="4461707"/>
            <a:ext cx="19225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00200"/>
            <a:ext cx="11687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56792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770" y="250591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0441" y="2505916"/>
            <a:ext cx="1728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2436" y="4437112"/>
            <a:ext cx="37234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75160"/>
            <a:ext cx="11665296" cy="5545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1725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7172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