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2995612"/>
            <a:ext cx="52101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09712"/>
            <a:ext cx="110775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999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85950"/>
            <a:ext cx="111728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823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89040"/>
            <a:ext cx="7524750" cy="145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0804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251"/>
            <a:ext cx="111537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09762"/>
            <a:ext cx="111252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24000"/>
            <a:ext cx="11125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849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344513"/>
            <a:ext cx="111347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1252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362200"/>
            <a:ext cx="1120140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622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4493"/>
            <a:ext cx="11210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7819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0848"/>
            <a:ext cx="11106150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82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4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19287"/>
            <a:ext cx="112014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1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52625"/>
            <a:ext cx="92392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4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4775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02743"/>
            <a:ext cx="1055370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26876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4256" y="2657722"/>
            <a:ext cx="14000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6915" y="5123130"/>
            <a:ext cx="7067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0130" y="5157192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4904" y="6014380"/>
            <a:ext cx="2079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733675"/>
            <a:ext cx="10477500" cy="139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707185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1572"/>
            <a:ext cx="10801200" cy="550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441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5519" y="12687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7899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924944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0388" y="5413501"/>
            <a:ext cx="10714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76425"/>
            <a:ext cx="104870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876425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3535" y="4318683"/>
            <a:ext cx="66820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2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24000"/>
            <a:ext cx="112395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517232"/>
            <a:ext cx="593407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93305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1364" y="5565087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72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996952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6009" y="3818755"/>
            <a:ext cx="12982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1755" y="4640557"/>
            <a:ext cx="12982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2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19287"/>
            <a:ext cx="111442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90662"/>
            <a:ext cx="111918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368896"/>
            <a:ext cx="10487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10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1939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7707" y="1319398"/>
            <a:ext cx="1464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2734" y="2132856"/>
            <a:ext cx="1464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405" y="2931509"/>
            <a:ext cx="1152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8820" y="3764887"/>
            <a:ext cx="1152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5073" y="3789040"/>
            <a:ext cx="31552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4610843"/>
            <a:ext cx="12025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1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6501"/>
            <a:ext cx="11210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650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1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252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48064"/>
            <a:ext cx="529590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251"/>
            <a:ext cx="11210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53325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5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81137"/>
            <a:ext cx="111537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6878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04950"/>
            <a:ext cx="112109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