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1556792"/>
            <a:ext cx="52101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911" y="3861048"/>
            <a:ext cx="90201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43062"/>
            <a:ext cx="111061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693"/>
            <a:ext cx="110966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71637"/>
            <a:ext cx="116776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2593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0201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1"/>
            <a:ext cx="10369152" cy="47591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165304"/>
            <a:ext cx="9217024" cy="5432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285293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24905"/>
            <a:ext cx="116586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630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57350"/>
            <a:ext cx="110109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493"/>
            <a:ext cx="115919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3553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6925"/>
            <a:ext cx="116395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48" y="1407368"/>
            <a:ext cx="116586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932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68760"/>
            <a:ext cx="77819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268760"/>
            <a:ext cx="57531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533650"/>
            <a:ext cx="1072515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1" y="2533650"/>
            <a:ext cx="32743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7295" y="3505923"/>
            <a:ext cx="16303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3158" y="3505923"/>
            <a:ext cx="28010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680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085184"/>
            <a:ext cx="5314950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25372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95500"/>
            <a:ext cx="107156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996952"/>
            <a:ext cx="19014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3726" y="3934501"/>
            <a:ext cx="59844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632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38362"/>
            <a:ext cx="107632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104963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28775"/>
            <a:ext cx="107632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114550"/>
            <a:ext cx="99822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68960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3931" y="3068960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600325"/>
            <a:ext cx="104298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43955"/>
            <a:ext cx="106584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5" y="2348880"/>
            <a:ext cx="26649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6199" y="3263280"/>
            <a:ext cx="266494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3880" y="3263280"/>
            <a:ext cx="6752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224" y="4221088"/>
            <a:ext cx="11116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224" y="5158638"/>
            <a:ext cx="5283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07926"/>
            <a:ext cx="106584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5085184"/>
            <a:ext cx="4176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8070" y="6021288"/>
            <a:ext cx="55340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6805"/>
            <a:ext cx="117443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65703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652712"/>
            <a:ext cx="1042987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57350"/>
            <a:ext cx="117252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66875"/>
            <a:ext cx="104013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66875"/>
            <a:ext cx="117157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33600"/>
            <a:ext cx="117919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2025-10-29T06:55:35Z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