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556792"/>
            <a:ext cx="52101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724" y="3933056"/>
            <a:ext cx="89725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05012"/>
            <a:ext cx="11058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23987"/>
            <a:ext cx="111156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8220"/>
            <a:ext cx="116205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3854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457450"/>
            <a:ext cx="108775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43112"/>
            <a:ext cx="11639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57912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1125"/>
            <a:ext cx="118205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661248"/>
            <a:ext cx="964882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273" y="459695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844"/>
            <a:ext cx="116871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2955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33587"/>
            <a:ext cx="116967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0770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86"/>
            <a:ext cx="116205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84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509120"/>
            <a:ext cx="99155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08825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43100"/>
            <a:ext cx="116490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48331"/>
            <a:ext cx="8136904" cy="57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31118"/>
            <a:ext cx="924877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19287"/>
            <a:ext cx="107727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1" y="1844824"/>
            <a:ext cx="1497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7510" y="3002293"/>
            <a:ext cx="1497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8553" y="4171336"/>
            <a:ext cx="1497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09687"/>
            <a:ext cx="107061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2088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707" y="472425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47850"/>
            <a:ext cx="107346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8663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3274" y="4149080"/>
            <a:ext cx="19626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447925"/>
            <a:ext cx="106584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73016"/>
            <a:ext cx="5544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62150"/>
            <a:ext cx="116871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54578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9670"/>
            <a:ext cx="108299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24062"/>
            <a:ext cx="107727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024062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6270" y="2996336"/>
            <a:ext cx="1139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8512" y="2996336"/>
            <a:ext cx="1403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2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185" y="1325462"/>
            <a:ext cx="9913367" cy="5487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06896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6008930"/>
            <a:ext cx="12241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36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68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4371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6944" y="5617730"/>
            <a:ext cx="1443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3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7400"/>
            <a:ext cx="116967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4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09700"/>
            <a:ext cx="107061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208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3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24000"/>
            <a:ext cx="98107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5437" y="4576339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3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09712"/>
            <a:ext cx="10629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12776"/>
            <a:ext cx="1426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062" y="2500797"/>
            <a:ext cx="1426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4771" y="3507794"/>
            <a:ext cx="1426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87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44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8498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8313" y="5345278"/>
            <a:ext cx="16754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4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00250"/>
            <a:ext cx="104965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0506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8191"/>
            <a:ext cx="10873208" cy="5485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4251"/>
            <a:ext cx="9937104" cy="543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3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14537"/>
            <a:ext cx="106680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009775"/>
            <a:ext cx="9648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06896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8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822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356992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2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19300"/>
            <a:ext cx="107061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06896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16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933575"/>
            <a:ext cx="96774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69" y="1309746"/>
            <a:ext cx="10980539" cy="54316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1137"/>
            <a:ext cx="115252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2411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203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2025-10-29T06:49:30Z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