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3789040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4762" y="5218906"/>
            <a:ext cx="45624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90725"/>
            <a:ext cx="115824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99072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208"/>
            <a:ext cx="11089232" cy="54901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47850"/>
            <a:ext cx="117062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04950"/>
            <a:ext cx="103822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1240" cy="5498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9999" y="3117676"/>
            <a:ext cx="45720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6696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354413"/>
            <a:ext cx="108394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7280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939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53435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3003"/>
            <a:ext cx="10801200" cy="5418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6413"/>
            <a:ext cx="115824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21297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5021" y="4208399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98867"/>
            <a:ext cx="9937104" cy="38145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5769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28825"/>
            <a:ext cx="106870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090737"/>
            <a:ext cx="107632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708920"/>
            <a:ext cx="76962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979"/>
            <a:ext cx="117348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95412"/>
            <a:ext cx="104489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10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8129" y="4509120"/>
            <a:ext cx="1863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2417" y="4509120"/>
            <a:ext cx="1863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9846"/>
            <a:ext cx="10753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234" y="3355877"/>
            <a:ext cx="19714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43050"/>
            <a:ext cx="106680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478" y="1223303"/>
            <a:ext cx="11009114" cy="55900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24744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9" y="2131741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4705" y="3080865"/>
            <a:ext cx="16202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5485" y="4099437"/>
            <a:ext cx="16202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3004" y="4122587"/>
            <a:ext cx="16202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1881" y="5106435"/>
            <a:ext cx="1035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47875"/>
            <a:ext cx="106870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4787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5788" y="304329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85478"/>
            <a:ext cx="107156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2940" y="4509120"/>
            <a:ext cx="57808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261" y="5527692"/>
            <a:ext cx="96202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044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9712"/>
            <a:ext cx="11630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1277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170" y="24660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1261" y="348464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0011" y="456109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17079"/>
            <a:ext cx="11725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268760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1852" y="2298906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7710" y="3340628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92110" y="4393924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80931" y="4347625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65532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90725"/>
            <a:ext cx="114776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001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7337"/>
            <a:ext cx="11649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109347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97661"/>
            <a:ext cx="6667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