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3972669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589240"/>
            <a:ext cx="10210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5551"/>
            <a:ext cx="117348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6330"/>
            <a:ext cx="116681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9633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79351"/>
            <a:ext cx="109061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39180"/>
            <a:ext cx="109347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013276"/>
            <a:ext cx="1064895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3918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119" y="225358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5260" y="2253580"/>
            <a:ext cx="1530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7585" y="225358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03408" y="510095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7712" y="5992203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30183" y="603850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39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51" y="4221088"/>
            <a:ext cx="103727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2276872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0756" y="3214421"/>
            <a:ext cx="105438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0756" y="4163545"/>
            <a:ext cx="105438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0757" y="5085184"/>
            <a:ext cx="11108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90800"/>
            <a:ext cx="110013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7" y="2590800"/>
            <a:ext cx="57887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439" y="3458901"/>
            <a:ext cx="2117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24000"/>
            <a:ext cx="110585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8705"/>
            <a:ext cx="11182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2348880"/>
            <a:ext cx="10415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40131"/>
            <a:ext cx="10415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4221088"/>
            <a:ext cx="10415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157192"/>
            <a:ext cx="104157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24062"/>
            <a:ext cx="111061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32856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70405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31104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28775"/>
            <a:ext cx="117062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612" y="4438558"/>
            <a:ext cx="18970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9225" y="4438558"/>
            <a:ext cx="10786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1643"/>
            <a:ext cx="118014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08518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81150"/>
            <a:ext cx="110585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6330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5090" y="3501008"/>
            <a:ext cx="1766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0204" y="4509120"/>
            <a:ext cx="1766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3600"/>
            <a:ext cx="110966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0321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7794" y="3017615"/>
            <a:ext cx="25359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4487"/>
            <a:ext cx="117348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47825"/>
            <a:ext cx="11258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7280"/>
            <a:ext cx="111442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17104"/>
            <a:ext cx="112204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429000"/>
            <a:ext cx="5610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3529" y="4412849"/>
            <a:ext cx="978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3" y="5373216"/>
            <a:ext cx="23042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57400"/>
            <a:ext cx="110966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822" y="3969225"/>
            <a:ext cx="31439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85912"/>
            <a:ext cx="11058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64167"/>
            <a:ext cx="91296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303" y="4459590"/>
            <a:ext cx="42216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095500"/>
            <a:ext cx="101155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3043252"/>
            <a:ext cx="95222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3" y="4005064"/>
            <a:ext cx="3168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0218"/>
            <a:ext cx="118014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0486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0715" y="315398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0295" y="4056813"/>
            <a:ext cx="1345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4518" y="5005937"/>
            <a:ext cx="1345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9501" y="5943486"/>
            <a:ext cx="13456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3847"/>
            <a:ext cx="11744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8401"/>
            <a:ext cx="117633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8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447800"/>
            <a:ext cx="7886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6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3460"/>
            <a:ext cx="117538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0486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6942" y="317713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501317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0062"/>
            <a:ext cx="116871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544522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4709" y="544522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2587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581150"/>
            <a:ext cx="9134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1624012"/>
            <a:ext cx="9115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140968"/>
            <a:ext cx="112014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14096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2025-10-29T05:41:14Z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