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365104"/>
            <a:ext cx="59912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0768"/>
            <a:ext cx="110680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666" y="2355701"/>
            <a:ext cx="110299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5" y="4312121"/>
            <a:ext cx="10991850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1268760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4402" y="2322056"/>
            <a:ext cx="21335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6402" y="2322056"/>
            <a:ext cx="21335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86269" y="4301327"/>
            <a:ext cx="62247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74026" y="5319899"/>
            <a:ext cx="92304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09836"/>
            <a:ext cx="116300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5755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564904"/>
            <a:ext cx="601980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28762"/>
            <a:ext cx="116967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2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00187"/>
            <a:ext cx="110775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71612"/>
            <a:ext cx="111537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7337"/>
            <a:ext cx="116871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2590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49625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437112"/>
            <a:ext cx="42672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87363"/>
            <a:ext cx="116205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30289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908720"/>
            <a:ext cx="10200520" cy="5913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89535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59371"/>
            <a:ext cx="115728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42385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587" y="1347787"/>
            <a:ext cx="50768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43050"/>
            <a:ext cx="109823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57337"/>
            <a:ext cx="110585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00262"/>
            <a:ext cx="116681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25579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1552575"/>
            <a:ext cx="9467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845" y="1272070"/>
            <a:ext cx="11560795" cy="5541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55179"/>
            <a:ext cx="111252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355179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7662"/>
            <a:ext cx="116871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556295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536257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437112"/>
            <a:ext cx="37623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08720"/>
            <a:ext cx="116776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1723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54864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18144"/>
            <a:ext cx="10945216" cy="5423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2025-10-29T06:42:23Z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