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437112"/>
            <a:ext cx="59912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6583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1258737"/>
            <a:ext cx="11532220" cy="55546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62162"/>
            <a:ext cx="109823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19312"/>
            <a:ext cx="115824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9061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60293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20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7599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1633537"/>
            <a:ext cx="53816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4488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267"/>
            <a:ext cx="11161240" cy="546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6501"/>
            <a:ext cx="105822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889312" cy="5688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2048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7812" y="422108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33525"/>
            <a:ext cx="10925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0100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3472" y="455430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9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348880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7250" y="3367452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7" y="4374450"/>
            <a:ext cx="18749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57462"/>
            <a:ext cx="109823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2940" y="2557462"/>
            <a:ext cx="14311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00237"/>
            <a:ext cx="116300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6107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3381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7342"/>
            <a:ext cx="11161240" cy="55760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1653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267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1462"/>
            <a:ext cx="116395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108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26876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6850"/>
            <a:ext cx="117062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682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692696"/>
            <a:ext cx="52578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60479"/>
            <a:ext cx="100107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66862"/>
            <a:ext cx="115252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