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6" y="3789040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985" y="4984204"/>
            <a:ext cx="553402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2859" y="5950768"/>
            <a:ext cx="44862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88418"/>
            <a:ext cx="110299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08151"/>
            <a:ext cx="73056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45443"/>
            <a:ext cx="93535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4012"/>
            <a:ext cx="116109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73152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9572"/>
            <a:ext cx="11563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90675"/>
            <a:ext cx="106489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7337"/>
            <a:ext cx="110775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38300"/>
            <a:ext cx="111156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71625"/>
            <a:ext cx="118110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6996"/>
            <a:ext cx="11725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28498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908" y="5217957"/>
            <a:ext cx="26263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251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17093"/>
            <a:ext cx="527685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628775"/>
            <a:ext cx="105918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685"/>
            <a:ext cx="115728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4" y="3284984"/>
            <a:ext cx="109537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27687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5409" y="426771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8189" y="525156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53" y="1255854"/>
            <a:ext cx="10603731" cy="5591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222909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7860" y="4149080"/>
            <a:ext cx="23880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2812" y="6093296"/>
            <a:ext cx="13990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20130"/>
            <a:ext cx="10982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196752"/>
            <a:ext cx="1962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298" y="2253722"/>
            <a:ext cx="12602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0978" y="3225995"/>
            <a:ext cx="2503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4163" y="4256142"/>
            <a:ext cx="2503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1472"/>
            <a:ext cx="116681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556792"/>
            <a:ext cx="57245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09775"/>
            <a:ext cx="107823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6952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992375"/>
            <a:ext cx="7560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43175"/>
            <a:ext cx="1106805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01008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43050"/>
            <a:ext cx="107156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0100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531155"/>
            <a:ext cx="25202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14475"/>
            <a:ext cx="1083945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492896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523043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52927" y="3523043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2937" y="450912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54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6996"/>
            <a:ext cx="116967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5660" y="2348880"/>
            <a:ext cx="25506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0415" y="4293096"/>
            <a:ext cx="2143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3483" y="5253795"/>
            <a:ext cx="2143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1663"/>
            <a:ext cx="11744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34888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1812" y="2348880"/>
            <a:ext cx="25966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4683" y="3332729"/>
            <a:ext cx="25966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5949" y="4328151"/>
            <a:ext cx="20739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3402" y="4328151"/>
            <a:ext cx="20739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7755"/>
            <a:ext cx="117729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4678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5824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2795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4953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2025-10-29T06:30:48Z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