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6" y="3789040"/>
            <a:ext cx="58769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8985" y="4984204"/>
            <a:ext cx="553402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5059" y="5950768"/>
            <a:ext cx="73818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4962"/>
            <a:ext cx="116586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38362"/>
            <a:ext cx="110680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52587"/>
            <a:ext cx="110585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19300"/>
            <a:ext cx="117062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9062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24012"/>
            <a:ext cx="111728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28775"/>
            <a:ext cx="117443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66875"/>
            <a:ext cx="111442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69" y="4221088"/>
            <a:ext cx="6505575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41277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212"/>
            <a:ext cx="115919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63055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91927"/>
            <a:ext cx="1174432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29097"/>
            <a:ext cx="115728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08518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86963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76450"/>
            <a:ext cx="116681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46584"/>
            <a:ext cx="10781655" cy="557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6014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28775"/>
            <a:ext cx="108204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198" y="2159843"/>
            <a:ext cx="108394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14487"/>
            <a:ext cx="107156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81472"/>
            <a:ext cx="107537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638425"/>
            <a:ext cx="106680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1653"/>
            <a:ext cx="116395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35699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8309" y="335699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70496" y="5428860"/>
            <a:ext cx="1197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96702"/>
            <a:ext cx="106965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338262"/>
            <a:ext cx="103441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23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71637"/>
            <a:ext cx="107251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1" y="1671637"/>
            <a:ext cx="255426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8089" y="2551313"/>
            <a:ext cx="72522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5161" y="3501008"/>
            <a:ext cx="14713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64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68338"/>
            <a:ext cx="107156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41277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1979" y="235032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7710" y="4248574"/>
            <a:ext cx="20344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9285" y="5197698"/>
            <a:ext cx="24549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24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557462"/>
            <a:ext cx="107061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5534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1968" y="3481321"/>
            <a:ext cx="5546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34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68896"/>
            <a:ext cx="116300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348880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4339725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4660" y="4339725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02203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2894"/>
            <a:ext cx="11233248" cy="55004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90737"/>
            <a:ext cx="117538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1919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504950"/>
            <a:ext cx="99441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585912"/>
            <a:ext cx="99250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2025-10-29T06:27:41Z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