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  <p:sldId id="341" r:id="rId32"/>
    <p:sldId id="342" r:id="rId33"/>
    <p:sldId id="34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3024187"/>
            <a:ext cx="101441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39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88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444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540703"/>
            <a:ext cx="7181850" cy="132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2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038350"/>
            <a:ext cx="111728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5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5370"/>
            <a:ext cx="111442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30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671637"/>
            <a:ext cx="111156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69656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8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05012"/>
            <a:ext cx="112014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63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452562"/>
            <a:ext cx="111918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0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028825"/>
            <a:ext cx="100298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6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852936"/>
            <a:ext cx="102012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80651" y="215161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37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95487"/>
            <a:ext cx="111442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55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7724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132856"/>
            <a:ext cx="1115377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10636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62062"/>
            <a:ext cx="111728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4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728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70806"/>
            <a:ext cx="111537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5203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95400"/>
            <a:ext cx="11210925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33256"/>
            <a:ext cx="6296025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2055"/>
            <a:ext cx="112299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19361"/>
            <a:ext cx="105918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1936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1514" y="2094865"/>
            <a:ext cx="42690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2517" y="281249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541701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6092" y="5868212"/>
            <a:ext cx="29602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619250"/>
            <a:ext cx="11258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2468" y="3856038"/>
            <a:ext cx="9434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128" y="4615853"/>
            <a:ext cx="24822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252537"/>
            <a:ext cx="105727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52537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9842" y="1981742"/>
            <a:ext cx="22004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7604" y="4227231"/>
            <a:ext cx="22004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3280" y="4991160"/>
            <a:ext cx="1054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747962"/>
            <a:ext cx="10601325" cy="136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47962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0984" y="3477167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22040"/>
            <a:ext cx="112109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990026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47825"/>
            <a:ext cx="111442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7275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57186"/>
            <a:ext cx="9865096" cy="53841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8884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0762" y="2660172"/>
            <a:ext cx="11052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8665" y="4766765"/>
            <a:ext cx="11052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9820" y="4766764"/>
            <a:ext cx="1838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7466" y="5461245"/>
            <a:ext cx="12944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1071" y="6165304"/>
            <a:ext cx="18382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6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52537"/>
            <a:ext cx="112585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5013176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290637"/>
            <a:ext cx="105060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90637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0398" y="2008268"/>
            <a:ext cx="28803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866" y="2737473"/>
            <a:ext cx="25278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3674" y="4293096"/>
            <a:ext cx="21003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4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395537"/>
            <a:ext cx="104965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140968"/>
            <a:ext cx="518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1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72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1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99381"/>
            <a:ext cx="112014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5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01" y="4941168"/>
            <a:ext cx="1024890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6929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1643"/>
            <a:ext cx="111633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5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881187"/>
            <a:ext cx="99917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9836"/>
            <a:ext cx="113538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82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2025-10-29T05:29:10Z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